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1053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 autoAdjust="0"/>
    <p:restoredTop sz="94646" autoAdjust="0"/>
  </p:normalViewPr>
  <p:slideViewPr>
    <p:cSldViewPr snapToGrid="0" showGuides="1">
      <p:cViewPr varScale="1">
        <p:scale>
          <a:sx n="240" d="100"/>
          <a:sy n="240" d="100"/>
        </p:scale>
        <p:origin x="61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2BE39-2E1C-4861-9E6E-4B25A7E02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29DD8-40BC-4FED-BE30-E2A9E7399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9FA0-D33C-45D2-9405-1A5F7F775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0C7D5-4063-4CC3-9C97-7202046C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6F5A4-A0CE-4EA8-83E4-D1540A1F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0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2ADC-236C-4388-B848-F7B233B0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D5B2B-3A4D-4777-8527-6A0065D5D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B1B6A-E0B2-442F-B798-09743935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07D7A-BEE2-439D-BB80-CC1501D8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FF06B-C951-4AB4-8536-89A04948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4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EAD96F-7FA3-41D8-AFF6-741485CF7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ECD17-0BDF-416F-8BEC-EF61BEC28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2095F-E7AD-49B8-9821-76CA9E20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A8E67-A4B8-4400-94B0-F6745702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DEB34-C378-4F8D-B325-279ED3E1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3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78C-1AB5-4841-8255-4BD275C0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931F2-1CE3-4915-A7E4-55AF4C56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621E6-8FA0-45B6-83A1-368C4CCF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7B7CB-B930-48E6-B9D5-B9C15019F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13B06-8B1B-477D-9718-4F8214F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6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AA49-99B6-4A6E-A87F-CF9E47EE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C6666-6B57-4859-AF81-9B72AC025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CC323-6546-40EF-971A-C153E60D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41D7C-2936-4948-8427-D05031AF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707B5-7F15-4925-951C-5F1FFFA1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7F78-EC33-4634-B0D4-32F4402F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BBE57-B843-4A85-BC49-61FE82F2D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A50BD-86C7-4066-8C78-2C3CE272D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453AE-EF55-47F8-8D20-63F0B2AA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EE8E4-B533-408A-9CE2-CC4DE4D0B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AB59B-C52B-4C78-9532-16CF0728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7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F1AA-0B59-477A-AE02-63FD1BC3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48C12-2619-415A-B2E8-8EDBE0F7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F74EC-2773-401E-B0E4-0C9B83499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71CFC-DB0E-4EA4-B53A-562C76CDC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01179-8444-464A-923C-63E54B7E9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DD612-D984-47ED-A421-C4F66652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5F14E-D673-4490-9CB7-458FDAEF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AB6EC-3B6F-4B2D-A727-26629B4D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05BB-CFD9-4123-B5CB-7DFCE699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DB446-2C53-4F80-8681-B14B02CD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1E39D-1813-4F8F-9023-6DFB6CCC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BB9BD-B1AD-40F7-9EA1-7BEDC101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8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1C72B-F1FC-49AE-ACA0-6F9B8FA5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38CB1-274A-40BD-AE23-BE506508A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9DE80-AFCE-4D4B-A862-8EE72053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C4A15-F41E-4527-89DC-A9EBD1FA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4B5D7-4AF6-44C3-94B7-5C8117376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6A6DE-E63D-4844-8E09-5C7FE3F3B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E9947-34ED-447D-8E61-D33E2EC8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2AAE3-D2A2-4E27-95CD-9E201AC6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926D3-E678-4942-9FC5-E2812D30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9BD7-BDA6-43BE-BE0F-F9179327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222E3-97AA-47DB-904E-537C0A727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E084F-D92E-4BB3-8554-A041EA381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11644-DFF0-4807-9408-ED8AC879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DAAD5-F40D-478F-80BE-60E9F8DF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55890-FE1D-4A33-9DDC-CB6A2660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3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A6F47-1867-4FD3-9624-5DDCB11A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FC7B4-55A1-4C7B-8A17-E032234B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A894A-BA75-4DFF-9AE3-03CDB82B4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C07DD-DE8D-4F3B-A1BC-523D5890EE05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DB00D-6A0A-4621-AAED-C4588AEA0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84032-917E-4C3C-ACB1-9DA5C7451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9B050-C63C-4A97-B0EE-FEA66903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9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13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96.jpg"/><Relationship Id="rId12" Type="http://schemas.openxmlformats.org/officeDocument/2006/relationships/image" Target="../media/image10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53.png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4" Type="http://schemas.openxmlformats.org/officeDocument/2006/relationships/image" Target="../media/image52.png"/><Relationship Id="rId9" Type="http://schemas.openxmlformats.org/officeDocument/2006/relationships/image" Target="../media/image98.pn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12" Type="http://schemas.openxmlformats.org/officeDocument/2006/relationships/image" Target="../media/image10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6.jpeg"/><Relationship Id="rId5" Type="http://schemas.openxmlformats.org/officeDocument/2006/relationships/image" Target="../media/image5.png"/><Relationship Id="rId10" Type="http://schemas.openxmlformats.org/officeDocument/2006/relationships/image" Target="../media/image95.png"/><Relationship Id="rId4" Type="http://schemas.openxmlformats.org/officeDocument/2006/relationships/image" Target="../media/image4.png"/><Relationship Id="rId9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12.png"/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12" Type="http://schemas.openxmlformats.org/officeDocument/2006/relationships/image" Target="../media/image111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10.jpg"/><Relationship Id="rId15" Type="http://schemas.openxmlformats.org/officeDocument/2006/relationships/image" Target="../media/image5.png"/><Relationship Id="rId10" Type="http://schemas.openxmlformats.org/officeDocument/2006/relationships/image" Target="../media/image109.jpg"/><Relationship Id="rId4" Type="http://schemas.openxmlformats.org/officeDocument/2006/relationships/image" Target="../media/image21.png"/><Relationship Id="rId9" Type="http://schemas.openxmlformats.org/officeDocument/2006/relationships/image" Target="../media/image95.png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51.png"/><Relationship Id="rId7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53.png"/><Relationship Id="rId10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6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jp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jp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8.jpeg"/><Relationship Id="rId16" Type="http://schemas.openxmlformats.org/officeDocument/2006/relationships/image" Target="../media/image27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17.svg"/><Relationship Id="rId19" Type="http://schemas.openxmlformats.org/officeDocument/2006/relationships/image" Target="../media/image5.png"/><Relationship Id="rId4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5" Type="http://schemas.openxmlformats.org/officeDocument/2006/relationships/image" Target="../media/image5.png"/><Relationship Id="rId10" Type="http://schemas.openxmlformats.org/officeDocument/2006/relationships/image" Target="../media/image45.jpeg"/><Relationship Id="rId4" Type="http://schemas.openxmlformats.org/officeDocument/2006/relationships/image" Target="../media/image40.png"/><Relationship Id="rId9" Type="http://schemas.openxmlformats.org/officeDocument/2006/relationships/image" Target="../media/image44.jp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53.png"/><Relationship Id="rId15" Type="http://schemas.openxmlformats.org/officeDocument/2006/relationships/image" Target="../media/image63.jp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70.jpg"/><Relationship Id="rId18" Type="http://schemas.openxmlformats.org/officeDocument/2006/relationships/image" Target="../media/image75.png"/><Relationship Id="rId3" Type="http://schemas.openxmlformats.org/officeDocument/2006/relationships/image" Target="../media/image51.png"/><Relationship Id="rId12" Type="http://schemas.openxmlformats.org/officeDocument/2006/relationships/image" Target="../media/image69.jpeg"/><Relationship Id="rId17" Type="http://schemas.openxmlformats.org/officeDocument/2006/relationships/image" Target="../media/image74.jpg"/><Relationship Id="rId2" Type="http://schemas.openxmlformats.org/officeDocument/2006/relationships/image" Target="../media/image65.jpe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8.jp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2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3.png"/><Relationship Id="rId5" Type="http://schemas.openxmlformats.org/officeDocument/2006/relationships/image" Target="../media/image5.png"/><Relationship Id="rId10" Type="http://schemas.openxmlformats.org/officeDocument/2006/relationships/image" Target="../media/image82.png"/><Relationship Id="rId4" Type="http://schemas.openxmlformats.org/officeDocument/2006/relationships/image" Target="../media/image4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67.png"/><Relationship Id="rId12" Type="http://schemas.openxmlformats.org/officeDocument/2006/relationships/image" Target="../media/image91.png"/><Relationship Id="rId2" Type="http://schemas.openxmlformats.org/officeDocument/2006/relationships/image" Target="../media/image87.jpe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9.png"/><Relationship Id="rId5" Type="http://schemas.openxmlformats.org/officeDocument/2006/relationships/image" Target="../media/image17.svg"/><Relationship Id="rId15" Type="http://schemas.openxmlformats.org/officeDocument/2006/relationships/image" Target="../media/image92.png"/><Relationship Id="rId10" Type="http://schemas.openxmlformats.org/officeDocument/2006/relationships/image" Target="../media/image90.png"/><Relationship Id="rId4" Type="http://schemas.openxmlformats.org/officeDocument/2006/relationships/image" Target="../media/image21.png"/><Relationship Id="rId9" Type="http://schemas.openxmlformats.org/officeDocument/2006/relationships/image" Target="../media/image89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41229DD6-C14F-A1CD-ABA5-4FF757F4B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1282"/>
            <a:ext cx="12189721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CD0E85-7569-3E1D-2122-BC7095AB3FE8}"/>
              </a:ext>
            </a:extLst>
          </p:cNvPr>
          <p:cNvGrpSpPr/>
          <p:nvPr/>
        </p:nvGrpSpPr>
        <p:grpSpPr>
          <a:xfrm>
            <a:off x="-1454858" y="-736530"/>
            <a:ext cx="14561258" cy="8773055"/>
            <a:chOff x="-1887477" y="-1002890"/>
            <a:chExt cx="15426496" cy="929435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8F05C0-12DB-9F7F-47F1-4BAFF9A59D8F}"/>
                </a:ext>
              </a:extLst>
            </p:cNvPr>
            <p:cNvSpPr/>
            <p:nvPr/>
          </p:nvSpPr>
          <p:spPr>
            <a:xfrm rot="12975370">
              <a:off x="6777963" y="-1002890"/>
              <a:ext cx="2262334" cy="2950820"/>
            </a:xfrm>
            <a:custGeom>
              <a:avLst/>
              <a:gdLst/>
              <a:ahLst/>
              <a:cxnLst/>
              <a:rect l="l" t="t" r="r" b="b"/>
              <a:pathLst>
                <a:path w="3053673" h="4248588">
                  <a:moveTo>
                    <a:pt x="0" y="0"/>
                  </a:moveTo>
                  <a:lnTo>
                    <a:pt x="3053672" y="0"/>
                  </a:lnTo>
                  <a:lnTo>
                    <a:pt x="3053672" y="4248589"/>
                  </a:lnTo>
                  <a:lnTo>
                    <a:pt x="0" y="4248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AE60986-E451-297E-A7E9-C81A3098D6A6}"/>
                </a:ext>
              </a:extLst>
            </p:cNvPr>
            <p:cNvSpPr/>
            <p:nvPr/>
          </p:nvSpPr>
          <p:spPr>
            <a:xfrm rot="929408">
              <a:off x="-1887477" y="4509938"/>
              <a:ext cx="2262334" cy="2950820"/>
            </a:xfrm>
            <a:custGeom>
              <a:avLst/>
              <a:gdLst/>
              <a:ahLst/>
              <a:cxnLst/>
              <a:rect l="l" t="t" r="r" b="b"/>
              <a:pathLst>
                <a:path w="3053673" h="4248588">
                  <a:moveTo>
                    <a:pt x="0" y="0"/>
                  </a:moveTo>
                  <a:lnTo>
                    <a:pt x="3053673" y="0"/>
                  </a:lnTo>
                  <a:lnTo>
                    <a:pt x="3053673" y="4248588"/>
                  </a:lnTo>
                  <a:lnTo>
                    <a:pt x="0" y="4248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17FE5F4-8E10-50B3-1B71-19F5980A79B7}"/>
                </a:ext>
              </a:extLst>
            </p:cNvPr>
            <p:cNvSpPr/>
            <p:nvPr/>
          </p:nvSpPr>
          <p:spPr>
            <a:xfrm rot="20864235" flipH="1">
              <a:off x="10824286" y="4288242"/>
              <a:ext cx="2583456" cy="4003222"/>
            </a:xfrm>
            <a:custGeom>
              <a:avLst/>
              <a:gdLst/>
              <a:ahLst/>
              <a:cxnLst/>
              <a:rect l="l" t="t" r="r" b="b"/>
              <a:pathLst>
                <a:path w="3487120" h="5763834">
                  <a:moveTo>
                    <a:pt x="3487120" y="0"/>
                  </a:moveTo>
                  <a:lnTo>
                    <a:pt x="0" y="0"/>
                  </a:lnTo>
                  <a:lnTo>
                    <a:pt x="0" y="5763834"/>
                  </a:lnTo>
                  <a:lnTo>
                    <a:pt x="3487120" y="5763834"/>
                  </a:lnTo>
                  <a:lnTo>
                    <a:pt x="3487120" y="0"/>
                  </a:lnTo>
                  <a:close/>
                </a:path>
              </a:pathLst>
            </a:custGeom>
            <a:blipFill>
              <a:blip r:embed="rId4">
                <a:alphaModFix amt="75000"/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459116B-E89A-BF79-2A63-81E2480F5B2E}"/>
                </a:ext>
              </a:extLst>
            </p:cNvPr>
            <p:cNvSpPr/>
            <p:nvPr/>
          </p:nvSpPr>
          <p:spPr>
            <a:xfrm rot="19311955">
              <a:off x="11276685" y="2202374"/>
              <a:ext cx="2262334" cy="2950820"/>
            </a:xfrm>
            <a:custGeom>
              <a:avLst/>
              <a:gdLst/>
              <a:ahLst/>
              <a:cxnLst/>
              <a:rect l="l" t="t" r="r" b="b"/>
              <a:pathLst>
                <a:path w="3053673" h="4248588">
                  <a:moveTo>
                    <a:pt x="0" y="0"/>
                  </a:moveTo>
                  <a:lnTo>
                    <a:pt x="3053673" y="0"/>
                  </a:lnTo>
                  <a:lnTo>
                    <a:pt x="3053673" y="4248588"/>
                  </a:lnTo>
                  <a:lnTo>
                    <a:pt x="0" y="4248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9867F1B5-436E-27A4-CE2C-E0D7FC1EF48C}"/>
                </a:ext>
              </a:extLst>
            </p:cNvPr>
            <p:cNvSpPr/>
            <p:nvPr/>
          </p:nvSpPr>
          <p:spPr>
            <a:xfrm rot="1785867">
              <a:off x="-1201339" y="-960652"/>
              <a:ext cx="2583456" cy="4003222"/>
            </a:xfrm>
            <a:custGeom>
              <a:avLst/>
              <a:gdLst/>
              <a:ahLst/>
              <a:cxnLst/>
              <a:rect l="l" t="t" r="r" b="b"/>
              <a:pathLst>
                <a:path w="3487120" h="5763834">
                  <a:moveTo>
                    <a:pt x="0" y="0"/>
                  </a:moveTo>
                  <a:lnTo>
                    <a:pt x="3487120" y="0"/>
                  </a:lnTo>
                  <a:lnTo>
                    <a:pt x="3487120" y="5763834"/>
                  </a:lnTo>
                  <a:lnTo>
                    <a:pt x="0" y="5763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5000"/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35B9AD34-03EE-ACD7-7EC9-9103E2192889}"/>
                </a:ext>
              </a:extLst>
            </p:cNvPr>
            <p:cNvSpPr/>
            <p:nvPr/>
          </p:nvSpPr>
          <p:spPr>
            <a:xfrm rot="1102764">
              <a:off x="11293209" y="225960"/>
              <a:ext cx="1105702" cy="89793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4" y="0"/>
                  </a:lnTo>
                  <a:lnTo>
                    <a:pt x="1492464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1514F87D-88F4-71F5-842F-9DA8D7338DC0}"/>
                </a:ext>
              </a:extLst>
            </p:cNvPr>
            <p:cNvSpPr/>
            <p:nvPr/>
          </p:nvSpPr>
          <p:spPr>
            <a:xfrm rot="682552">
              <a:off x="7776199" y="1104310"/>
              <a:ext cx="957951" cy="963071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1F5EBEF1-716F-088C-C8B5-419B6C7D274A}"/>
                </a:ext>
              </a:extLst>
            </p:cNvPr>
            <p:cNvSpPr/>
            <p:nvPr/>
          </p:nvSpPr>
          <p:spPr>
            <a:xfrm rot="20627688">
              <a:off x="9199168" y="5788606"/>
              <a:ext cx="1105702" cy="89793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3" y="0"/>
                  </a:lnTo>
                  <a:lnTo>
                    <a:pt x="1492463" y="1292846"/>
                  </a:lnTo>
                  <a:lnTo>
                    <a:pt x="0" y="1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99A69A8C-F52F-9F5C-2F65-CF942AABAE9C}"/>
                </a:ext>
              </a:extLst>
            </p:cNvPr>
            <p:cNvSpPr/>
            <p:nvPr/>
          </p:nvSpPr>
          <p:spPr>
            <a:xfrm rot="1674663">
              <a:off x="-388586" y="3313201"/>
              <a:ext cx="957951" cy="963072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7D13D135-1B62-A107-9A21-8575BC8FDE7C}"/>
                </a:ext>
              </a:extLst>
            </p:cNvPr>
            <p:cNvSpPr/>
            <p:nvPr/>
          </p:nvSpPr>
          <p:spPr>
            <a:xfrm rot="1674663">
              <a:off x="4170085" y="454579"/>
              <a:ext cx="957951" cy="963072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409998B6-BA18-D690-9A57-57F70C5AC061}"/>
                </a:ext>
              </a:extLst>
            </p:cNvPr>
            <p:cNvSpPr/>
            <p:nvPr/>
          </p:nvSpPr>
          <p:spPr>
            <a:xfrm rot="1586144">
              <a:off x="3551943" y="4149044"/>
              <a:ext cx="1105702" cy="89793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4" y="0"/>
                  </a:lnTo>
                  <a:lnTo>
                    <a:pt x="1492464" y="1292846"/>
                  </a:lnTo>
                  <a:lnTo>
                    <a:pt x="0" y="1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F17967D8-A05A-22C5-10A1-22B609EC6863}"/>
                </a:ext>
              </a:extLst>
            </p:cNvPr>
            <p:cNvSpPr/>
            <p:nvPr/>
          </p:nvSpPr>
          <p:spPr>
            <a:xfrm rot="3772163">
              <a:off x="4750208" y="5509616"/>
              <a:ext cx="898064" cy="1027294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54D335-2D3F-3116-15AF-909A12B935B0}"/>
              </a:ext>
            </a:extLst>
          </p:cNvPr>
          <p:cNvGrpSpPr/>
          <p:nvPr/>
        </p:nvGrpSpPr>
        <p:grpSpPr>
          <a:xfrm>
            <a:off x="3919336" y="1950525"/>
            <a:ext cx="4315488" cy="3585528"/>
            <a:chOff x="3919336" y="1998467"/>
            <a:chExt cx="4315488" cy="358552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081847-A556-BFE5-1409-E340F9B69E48}"/>
                </a:ext>
              </a:extLst>
            </p:cNvPr>
            <p:cNvSpPr txBox="1"/>
            <p:nvPr/>
          </p:nvSpPr>
          <p:spPr>
            <a:xfrm>
              <a:off x="3919336" y="1998467"/>
              <a:ext cx="4279564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7DC3BC"/>
                  </a:solidFill>
                  <a:latin typeface="Montserrat" panose="00000500000000000000" pitchFamily="2" charset="0"/>
                </a:rPr>
                <a:t>SACC Self </a:t>
              </a:r>
              <a:r>
                <a:rPr lang="en-US" sz="5400" b="1" dirty="0" err="1" smtClean="0">
                  <a:solidFill>
                    <a:srgbClr val="7DC3BC"/>
                  </a:solidFill>
                  <a:latin typeface="Montserrat" panose="00000500000000000000" pitchFamily="2" charset="0"/>
                </a:rPr>
                <a:t>Colours</a:t>
              </a:r>
              <a:endParaRPr lang="en-US" sz="5400" b="1" dirty="0">
                <a:solidFill>
                  <a:srgbClr val="7DC3BC"/>
                </a:solidFill>
                <a:latin typeface="Montserrat" panose="00000500000000000000" pitchFamily="2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00B0F0"/>
                  </a:solidFill>
                  <a:latin typeface="Montserrat" panose="00000500000000000000" pitchFamily="2" charset="0"/>
                </a:rPr>
                <a:t>White, Cinnamon &amp; Fawn</a:t>
              </a:r>
              <a:endParaRPr lang="en-IN" sz="2800" b="1" dirty="0">
                <a:solidFill>
                  <a:srgbClr val="00B0F0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647887-F0AC-7A15-EC55-A36F7E95B674}"/>
                </a:ext>
              </a:extLst>
            </p:cNvPr>
            <p:cNvSpPr txBox="1"/>
            <p:nvPr/>
          </p:nvSpPr>
          <p:spPr>
            <a:xfrm>
              <a:off x="3955260" y="4937664"/>
              <a:ext cx="4279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By</a:t>
              </a:r>
              <a:br>
                <a:rPr lang="en-US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</a:br>
              <a:r>
                <a:rPr lang="en-US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Santie Meyer</a:t>
              </a:r>
              <a:endParaRPr lang="en-IN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7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73BC5DA-FA74-9610-5FD9-892A492F68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3000"/>
          </a:blip>
          <a:srcRect b="-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D18AEA6D-397E-4E0D-8CA4-AA3247846510}"/>
              </a:ext>
            </a:extLst>
          </p:cNvPr>
          <p:cNvSpPr/>
          <p:nvPr/>
        </p:nvSpPr>
        <p:spPr>
          <a:xfrm rot="3009269">
            <a:off x="-192060" y="1784012"/>
            <a:ext cx="1994966" cy="4292013"/>
          </a:xfrm>
          <a:custGeom>
            <a:avLst/>
            <a:gdLst/>
            <a:ahLst/>
            <a:cxnLst/>
            <a:rect l="l" t="t" r="r" b="b"/>
            <a:pathLst>
              <a:path w="2888365" h="6070118">
                <a:moveTo>
                  <a:pt x="0" y="0"/>
                </a:moveTo>
                <a:lnTo>
                  <a:pt x="2888364" y="0"/>
                </a:lnTo>
                <a:lnTo>
                  <a:pt x="2888364" y="6070119"/>
                </a:lnTo>
                <a:lnTo>
                  <a:pt x="0" y="6070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88E66257-4C18-230A-7FA2-0546A162329F}"/>
              </a:ext>
            </a:extLst>
          </p:cNvPr>
          <p:cNvSpPr/>
          <p:nvPr/>
        </p:nvSpPr>
        <p:spPr>
          <a:xfrm rot="19195899" flipH="1">
            <a:off x="10568817" y="-52647"/>
            <a:ext cx="2042283" cy="4192573"/>
          </a:xfrm>
          <a:custGeom>
            <a:avLst/>
            <a:gdLst/>
            <a:ahLst/>
            <a:cxnLst/>
            <a:rect l="l" t="t" r="r" b="b"/>
            <a:pathLst>
              <a:path w="2888365" h="6070118">
                <a:moveTo>
                  <a:pt x="2888365" y="0"/>
                </a:moveTo>
                <a:lnTo>
                  <a:pt x="0" y="0"/>
                </a:lnTo>
                <a:lnTo>
                  <a:pt x="0" y="6070118"/>
                </a:lnTo>
                <a:lnTo>
                  <a:pt x="2888365" y="6070118"/>
                </a:lnTo>
                <a:lnTo>
                  <a:pt x="288836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D79A585D-6CC7-7231-93B4-109CDE83F45C}"/>
              </a:ext>
            </a:extLst>
          </p:cNvPr>
          <p:cNvSpPr/>
          <p:nvPr/>
        </p:nvSpPr>
        <p:spPr>
          <a:xfrm rot="19007423">
            <a:off x="7650688" y="4965532"/>
            <a:ext cx="2022210" cy="2616369"/>
          </a:xfrm>
          <a:custGeom>
            <a:avLst/>
            <a:gdLst/>
            <a:ahLst/>
            <a:cxnLst/>
            <a:rect l="l" t="t" r="r" b="b"/>
            <a:pathLst>
              <a:path w="2859976" h="3788048">
                <a:moveTo>
                  <a:pt x="0" y="0"/>
                </a:moveTo>
                <a:lnTo>
                  <a:pt x="2859976" y="0"/>
                </a:lnTo>
                <a:lnTo>
                  <a:pt x="2859976" y="3788048"/>
                </a:lnTo>
                <a:lnTo>
                  <a:pt x="0" y="3788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D7277C33-0F35-0F38-B71D-0B00B68CBE20}"/>
              </a:ext>
            </a:extLst>
          </p:cNvPr>
          <p:cNvSpPr/>
          <p:nvPr/>
        </p:nvSpPr>
        <p:spPr>
          <a:xfrm rot="14051229">
            <a:off x="3164706" y="-1501278"/>
            <a:ext cx="1975358" cy="2678425"/>
          </a:xfrm>
          <a:custGeom>
            <a:avLst/>
            <a:gdLst/>
            <a:ahLst/>
            <a:cxnLst/>
            <a:rect l="l" t="t" r="r" b="b"/>
            <a:pathLst>
              <a:path w="2859976" h="3788048">
                <a:moveTo>
                  <a:pt x="0" y="0"/>
                </a:moveTo>
                <a:lnTo>
                  <a:pt x="2859977" y="0"/>
                </a:lnTo>
                <a:lnTo>
                  <a:pt x="2859977" y="3788048"/>
                </a:lnTo>
                <a:lnTo>
                  <a:pt x="0" y="3788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77E13685-46CB-9D10-D359-EE163B48FDFC}"/>
              </a:ext>
            </a:extLst>
          </p:cNvPr>
          <p:cNvSpPr/>
          <p:nvPr/>
        </p:nvSpPr>
        <p:spPr>
          <a:xfrm rot="3922024">
            <a:off x="1399798" y="4643796"/>
            <a:ext cx="1452843" cy="3259840"/>
          </a:xfrm>
          <a:custGeom>
            <a:avLst/>
            <a:gdLst/>
            <a:ahLst/>
            <a:cxnLst/>
            <a:rect l="l" t="t" r="r" b="b"/>
            <a:pathLst>
              <a:path w="2103464" h="4610333">
                <a:moveTo>
                  <a:pt x="0" y="0"/>
                </a:moveTo>
                <a:lnTo>
                  <a:pt x="2103464" y="0"/>
                </a:lnTo>
                <a:lnTo>
                  <a:pt x="2103464" y="4610333"/>
                </a:lnTo>
                <a:lnTo>
                  <a:pt x="0" y="4610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B1F32819-1310-8B42-3839-F2C5307D8E79}"/>
              </a:ext>
            </a:extLst>
          </p:cNvPr>
          <p:cNvSpPr/>
          <p:nvPr/>
        </p:nvSpPr>
        <p:spPr>
          <a:xfrm rot="15192653">
            <a:off x="7801297" y="-1556245"/>
            <a:ext cx="1452843" cy="3259840"/>
          </a:xfrm>
          <a:custGeom>
            <a:avLst/>
            <a:gdLst/>
            <a:ahLst/>
            <a:cxnLst/>
            <a:rect l="l" t="t" r="r" b="b"/>
            <a:pathLst>
              <a:path w="2103464" h="4610333">
                <a:moveTo>
                  <a:pt x="0" y="0"/>
                </a:moveTo>
                <a:lnTo>
                  <a:pt x="2103465" y="0"/>
                </a:lnTo>
                <a:lnTo>
                  <a:pt x="2103465" y="4610333"/>
                </a:lnTo>
                <a:lnTo>
                  <a:pt x="0" y="4610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-2778" b="51556"/>
          <a:stretch/>
        </p:blipFill>
        <p:spPr>
          <a:xfrm>
            <a:off x="-189610" y="2426"/>
            <a:ext cx="70485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1" y="3499603"/>
            <a:ext cx="3771909" cy="2616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57" y="255423"/>
            <a:ext cx="4066625" cy="2711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657">
            <a:off x="7515975" y="109083"/>
            <a:ext cx="966973" cy="11652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17" y="4625829"/>
            <a:ext cx="3077270" cy="2049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3" y="1874453"/>
            <a:ext cx="4605697" cy="4605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0" y="1237976"/>
            <a:ext cx="2467286" cy="3106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5277909" y="226502"/>
            <a:ext cx="1940981" cy="923330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FAWN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780" y="362837"/>
            <a:ext cx="5008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 err="1" smtClean="0"/>
              <a:t>colour</a:t>
            </a:r>
            <a:r>
              <a:rPr lang="en-US" dirty="0" smtClean="0"/>
              <a:t> is a warm, rosy mushroom.</a:t>
            </a:r>
            <a:br>
              <a:rPr lang="en-US" dirty="0" smtClean="0"/>
            </a:br>
            <a:r>
              <a:rPr lang="en-US" dirty="0" smtClean="0"/>
              <a:t>Even and solid to the roots. The pinker the better. 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 too blue or too cold is a fault.</a:t>
            </a:r>
            <a:endParaRPr lang="en-ZA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586144">
            <a:off x="-55510" y="5838592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5910815">
            <a:off x="7749890" y="2119760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3104097">
            <a:off x="4562390" y="3328962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614">
            <a:off x="4854860" y="4112722"/>
            <a:ext cx="447305" cy="53900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642097">
            <a:off x="8636677" y="2748480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7684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81162F6-D3B4-23ED-8AEC-44753327B9ED}"/>
              </a:ext>
            </a:extLst>
          </p:cNvPr>
          <p:cNvGrpSpPr/>
          <p:nvPr/>
        </p:nvGrpSpPr>
        <p:grpSpPr>
          <a:xfrm>
            <a:off x="-699848" y="-557965"/>
            <a:ext cx="12891848" cy="7949366"/>
            <a:chOff x="-699848" y="-557965"/>
            <a:chExt cx="12891848" cy="794936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18CBCB08-7B63-25C0-5B19-75E291D9B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4"/>
            <a:stretch/>
          </p:blipFill>
          <p:spPr>
            <a:xfrm flipH="1" flipV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90F54D42-6E68-1543-D4A2-F450F15DEFE4}"/>
                </a:ext>
              </a:extLst>
            </p:cNvPr>
            <p:cNvSpPr/>
            <p:nvPr/>
          </p:nvSpPr>
          <p:spPr>
            <a:xfrm rot="2788307">
              <a:off x="-16214" y="3688001"/>
              <a:ext cx="2018624" cy="3385891"/>
            </a:xfrm>
            <a:custGeom>
              <a:avLst/>
              <a:gdLst/>
              <a:ahLst/>
              <a:cxnLst/>
              <a:rect l="l" t="t" r="r" b="b"/>
              <a:pathLst>
                <a:path w="3046656" h="5035794">
                  <a:moveTo>
                    <a:pt x="0" y="0"/>
                  </a:moveTo>
                  <a:lnTo>
                    <a:pt x="3046656" y="0"/>
                  </a:lnTo>
                  <a:lnTo>
                    <a:pt x="3046656" y="5035795"/>
                  </a:lnTo>
                  <a:lnTo>
                    <a:pt x="0" y="503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/>
              </a:stretch>
            </a:blipFill>
          </p:spPr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CC871746-EE95-DC6D-DE01-E6F5705A9B92}"/>
                </a:ext>
              </a:extLst>
            </p:cNvPr>
            <p:cNvSpPr/>
            <p:nvPr/>
          </p:nvSpPr>
          <p:spPr>
            <a:xfrm rot="518033">
              <a:off x="3366377" y="396089"/>
              <a:ext cx="1003480" cy="856602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3" y="0"/>
                  </a:lnTo>
                  <a:lnTo>
                    <a:pt x="1492463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E24E36C-BC2A-B730-9547-2EB5B3D60C0E}"/>
                </a:ext>
              </a:extLst>
            </p:cNvPr>
            <p:cNvSpPr/>
            <p:nvPr/>
          </p:nvSpPr>
          <p:spPr>
            <a:xfrm rot="518033">
              <a:off x="10596538" y="3289027"/>
              <a:ext cx="1003480" cy="856602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3" y="0"/>
                  </a:lnTo>
                  <a:lnTo>
                    <a:pt x="1492463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F6F51B59-9072-E62B-8DEE-3BC7AE5EDF42}"/>
                </a:ext>
              </a:extLst>
            </p:cNvPr>
            <p:cNvSpPr/>
            <p:nvPr/>
          </p:nvSpPr>
          <p:spPr>
            <a:xfrm rot="682552">
              <a:off x="8526929" y="5165773"/>
              <a:ext cx="804439" cy="850102"/>
            </a:xfrm>
            <a:custGeom>
              <a:avLst/>
              <a:gdLst/>
              <a:ahLst/>
              <a:cxnLst/>
              <a:rect l="l" t="t" r="r" b="b"/>
              <a:pathLst>
                <a:path w="1196432" h="1283037">
                  <a:moveTo>
                    <a:pt x="0" y="0"/>
                  </a:moveTo>
                  <a:lnTo>
                    <a:pt x="1196432" y="0"/>
                  </a:lnTo>
                  <a:lnTo>
                    <a:pt x="1196432" y="1283037"/>
                  </a:lnTo>
                  <a:lnTo>
                    <a:pt x="0" y="1283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D70CA91F-41EE-6935-5212-B6B7B33A6F6A}"/>
                </a:ext>
              </a:extLst>
            </p:cNvPr>
            <p:cNvSpPr/>
            <p:nvPr/>
          </p:nvSpPr>
          <p:spPr>
            <a:xfrm rot="19555156" flipH="1">
              <a:off x="10074046" y="375973"/>
              <a:ext cx="2048464" cy="3336568"/>
            </a:xfrm>
            <a:custGeom>
              <a:avLst/>
              <a:gdLst/>
              <a:ahLst/>
              <a:cxnLst/>
              <a:rect l="l" t="t" r="r" b="b"/>
              <a:pathLst>
                <a:path w="3046656" h="5035794">
                  <a:moveTo>
                    <a:pt x="3046655" y="0"/>
                  </a:moveTo>
                  <a:lnTo>
                    <a:pt x="0" y="0"/>
                  </a:lnTo>
                  <a:lnTo>
                    <a:pt x="0" y="5035794"/>
                  </a:lnTo>
                  <a:lnTo>
                    <a:pt x="3046655" y="5035794"/>
                  </a:lnTo>
                  <a:lnTo>
                    <a:pt x="3046655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/>
              </a:stretch>
            </a:blipFill>
          </p:spPr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9640D8C4-7793-C3FE-148B-72E20B937F15}"/>
                </a:ext>
              </a:extLst>
            </p:cNvPr>
            <p:cNvSpPr/>
            <p:nvPr/>
          </p:nvSpPr>
          <p:spPr>
            <a:xfrm rot="15176243" flipH="1">
              <a:off x="6755197" y="-954065"/>
              <a:ext cx="1923414" cy="2715613"/>
            </a:xfrm>
            <a:custGeom>
              <a:avLst/>
              <a:gdLst/>
              <a:ahLst/>
              <a:cxnLst/>
              <a:rect l="l" t="t" r="r" b="b"/>
              <a:pathLst>
                <a:path w="2902958" h="4038898">
                  <a:moveTo>
                    <a:pt x="2902958" y="0"/>
                  </a:moveTo>
                  <a:lnTo>
                    <a:pt x="0" y="0"/>
                  </a:lnTo>
                  <a:lnTo>
                    <a:pt x="0" y="4038898"/>
                  </a:lnTo>
                  <a:lnTo>
                    <a:pt x="2902958" y="4038898"/>
                  </a:lnTo>
                  <a:lnTo>
                    <a:pt x="2902958" y="0"/>
                  </a:lnTo>
                  <a:close/>
                </a:path>
              </a:pathLst>
            </a:custGeom>
            <a:blipFill>
              <a:blip r:embed="rId6">
                <a:alphaModFix amt="83000"/>
              </a:blip>
              <a:stretch>
                <a:fillRect/>
              </a:stretch>
            </a:blipFill>
          </p:spPr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1EF85D73-6922-DAEC-7251-034C90F4BD5D}"/>
                </a:ext>
              </a:extLst>
            </p:cNvPr>
            <p:cNvSpPr/>
            <p:nvPr/>
          </p:nvSpPr>
          <p:spPr>
            <a:xfrm rot="4300046" flipH="1">
              <a:off x="2723404" y="5071887"/>
              <a:ext cx="1923414" cy="2715613"/>
            </a:xfrm>
            <a:custGeom>
              <a:avLst/>
              <a:gdLst/>
              <a:ahLst/>
              <a:cxnLst/>
              <a:rect l="l" t="t" r="r" b="b"/>
              <a:pathLst>
                <a:path w="2902958" h="4038898">
                  <a:moveTo>
                    <a:pt x="2902958" y="0"/>
                  </a:moveTo>
                  <a:lnTo>
                    <a:pt x="0" y="0"/>
                  </a:lnTo>
                  <a:lnTo>
                    <a:pt x="0" y="4038899"/>
                  </a:lnTo>
                  <a:lnTo>
                    <a:pt x="2902958" y="4038899"/>
                  </a:lnTo>
                  <a:lnTo>
                    <a:pt x="2902958" y="0"/>
                  </a:lnTo>
                  <a:close/>
                </a:path>
              </a:pathLst>
            </a:custGeom>
            <a:blipFill>
              <a:blip r:embed="rId6">
                <a:alphaModFix amt="83000"/>
              </a:blip>
              <a:stretch>
                <a:fillRect/>
              </a:stretch>
            </a:blipFill>
          </p:spPr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DE589FD0-E18C-E13F-182B-722470701240}"/>
                </a:ext>
              </a:extLst>
            </p:cNvPr>
            <p:cNvSpPr/>
            <p:nvPr/>
          </p:nvSpPr>
          <p:spPr>
            <a:xfrm rot="19769885">
              <a:off x="474075" y="2186615"/>
              <a:ext cx="804439" cy="850102"/>
            </a:xfrm>
            <a:custGeom>
              <a:avLst/>
              <a:gdLst/>
              <a:ahLst/>
              <a:cxnLst/>
              <a:rect l="l" t="t" r="r" b="b"/>
              <a:pathLst>
                <a:path w="1196432" h="1283037">
                  <a:moveTo>
                    <a:pt x="0" y="0"/>
                  </a:moveTo>
                  <a:lnTo>
                    <a:pt x="1196431" y="0"/>
                  </a:lnTo>
                  <a:lnTo>
                    <a:pt x="1196431" y="1283036"/>
                  </a:lnTo>
                  <a:lnTo>
                    <a:pt x="0" y="128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43" y="4812149"/>
            <a:ext cx="1274200" cy="17682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3269" r="-117" b="7714"/>
          <a:stretch/>
        </p:blipFill>
        <p:spPr>
          <a:xfrm>
            <a:off x="5927075" y="2473247"/>
            <a:ext cx="6004145" cy="410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Freeform 12">
            <a:extLst>
              <a:ext uri="{FF2B5EF4-FFF2-40B4-BE49-F238E27FC236}">
                <a16:creationId xmlns:a16="http://schemas.microsoft.com/office/drawing/2014/main" id="{CC871746-EE95-DC6D-DE01-E6F5705A9B92}"/>
              </a:ext>
            </a:extLst>
          </p:cNvPr>
          <p:cNvSpPr/>
          <p:nvPr/>
        </p:nvSpPr>
        <p:spPr>
          <a:xfrm rot="16351414">
            <a:off x="4157651" y="3026440"/>
            <a:ext cx="1003480" cy="856602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3" y="0"/>
                </a:lnTo>
                <a:lnTo>
                  <a:pt x="1492463" y="1292847"/>
                </a:lnTo>
                <a:lnTo>
                  <a:pt x="0" y="1292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5920">
            <a:off x="4369229" y="3544807"/>
            <a:ext cx="1015066" cy="12231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-2778" b="51556"/>
          <a:stretch/>
        </p:blipFill>
        <p:spPr>
          <a:xfrm>
            <a:off x="2125785" y="1989"/>
            <a:ext cx="70485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4" y="2085825"/>
            <a:ext cx="3934374" cy="393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9" y="136735"/>
            <a:ext cx="1761468" cy="17614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77909" y="226502"/>
            <a:ext cx="1940981" cy="923330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FAWN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7851" y="1304826"/>
            <a:ext cx="2546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Faults: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Cold tones in coat </a:t>
            </a:r>
            <a:r>
              <a:rPr lang="en-US" dirty="0" err="1" smtClean="0"/>
              <a:t>colour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White hairs.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3020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295299A-BC3E-66CF-3B09-7B682B3C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2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07806F20-776B-09CA-68D2-5CB829C72FB2}"/>
              </a:ext>
            </a:extLst>
          </p:cNvPr>
          <p:cNvSpPr/>
          <p:nvPr/>
        </p:nvSpPr>
        <p:spPr>
          <a:xfrm rot="3396494">
            <a:off x="2295142" y="-1756114"/>
            <a:ext cx="1953938" cy="3795812"/>
          </a:xfrm>
          <a:custGeom>
            <a:avLst/>
            <a:gdLst/>
            <a:ahLst/>
            <a:cxnLst/>
            <a:rect l="l" t="t" r="r" b="b"/>
            <a:pathLst>
              <a:path w="2653189" h="5575879">
                <a:moveTo>
                  <a:pt x="0" y="0"/>
                </a:moveTo>
                <a:lnTo>
                  <a:pt x="2653189" y="0"/>
                </a:lnTo>
                <a:lnTo>
                  <a:pt x="2653189" y="5575879"/>
                </a:lnTo>
                <a:lnTo>
                  <a:pt x="0" y="557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47AC090-985C-A84B-4E6B-99B607D3A2B7}"/>
              </a:ext>
            </a:extLst>
          </p:cNvPr>
          <p:cNvSpPr/>
          <p:nvPr/>
        </p:nvSpPr>
        <p:spPr>
          <a:xfrm>
            <a:off x="-471075" y="3105275"/>
            <a:ext cx="4618626" cy="4324225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5" y="0"/>
                </a:lnTo>
                <a:lnTo>
                  <a:pt x="6784555" y="5871724"/>
                </a:lnTo>
                <a:lnTo>
                  <a:pt x="0" y="5871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3F2E1948-1136-1336-EBF9-23F0B517C1BB}"/>
              </a:ext>
            </a:extLst>
          </p:cNvPr>
          <p:cNvSpPr/>
          <p:nvPr/>
        </p:nvSpPr>
        <p:spPr>
          <a:xfrm>
            <a:off x="6137359" y="-3063715"/>
            <a:ext cx="4618626" cy="4324225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4" y="0"/>
                </a:lnTo>
                <a:lnTo>
                  <a:pt x="6784554" y="5871724"/>
                </a:lnTo>
                <a:lnTo>
                  <a:pt x="0" y="5871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D8878C82-008B-74F8-28FC-4B37751B2B65}"/>
              </a:ext>
            </a:extLst>
          </p:cNvPr>
          <p:cNvSpPr/>
          <p:nvPr/>
        </p:nvSpPr>
        <p:spPr>
          <a:xfrm rot="20676244">
            <a:off x="10316324" y="453625"/>
            <a:ext cx="3018676" cy="4784814"/>
          </a:xfrm>
          <a:custGeom>
            <a:avLst/>
            <a:gdLst/>
            <a:ahLst/>
            <a:cxnLst/>
            <a:rect l="l" t="t" r="r" b="b"/>
            <a:pathLst>
              <a:path w="4434300" h="6497142">
                <a:moveTo>
                  <a:pt x="0" y="0"/>
                </a:moveTo>
                <a:lnTo>
                  <a:pt x="4434300" y="0"/>
                </a:lnTo>
                <a:lnTo>
                  <a:pt x="4434300" y="6497143"/>
                </a:lnTo>
                <a:lnTo>
                  <a:pt x="0" y="6497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69BC472B-AC57-607A-D287-B5DB4DEC27D8}"/>
              </a:ext>
            </a:extLst>
          </p:cNvPr>
          <p:cNvSpPr/>
          <p:nvPr/>
        </p:nvSpPr>
        <p:spPr>
          <a:xfrm rot="2928133">
            <a:off x="3100093" y="4881778"/>
            <a:ext cx="1730785" cy="3251270"/>
          </a:xfrm>
          <a:custGeom>
            <a:avLst/>
            <a:gdLst/>
            <a:ahLst/>
            <a:cxnLst/>
            <a:rect l="l" t="t" r="r" b="b"/>
            <a:pathLst>
              <a:path w="2350176" h="4775971">
                <a:moveTo>
                  <a:pt x="0" y="0"/>
                </a:moveTo>
                <a:lnTo>
                  <a:pt x="2350176" y="0"/>
                </a:lnTo>
                <a:lnTo>
                  <a:pt x="2350176" y="4775972"/>
                </a:lnTo>
                <a:lnTo>
                  <a:pt x="0" y="47759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5277909" y="226502"/>
            <a:ext cx="1940981" cy="923330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FAWN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-2778" b="51556"/>
          <a:stretch/>
        </p:blipFill>
        <p:spPr>
          <a:xfrm rot="20633763">
            <a:off x="3139744" y="729962"/>
            <a:ext cx="7048500" cy="224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610" y="2076218"/>
            <a:ext cx="3179623" cy="211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3" y="261454"/>
            <a:ext cx="3151250" cy="3929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35777" r="-444" b="33111"/>
          <a:stretch/>
        </p:blipFill>
        <p:spPr>
          <a:xfrm>
            <a:off x="244213" y="4434857"/>
            <a:ext cx="5150197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22" y="1407808"/>
            <a:ext cx="5148842" cy="527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693706" y="964487"/>
            <a:ext cx="284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Nose leather and paw pads: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Pinkish fawn.</a:t>
            </a:r>
            <a:endParaRPr lang="en-ZA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586144">
            <a:off x="5812457" y="5791939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6569893">
            <a:off x="11146698" y="811543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3134244">
            <a:off x="5431176" y="4407715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4826513">
            <a:off x="3471848" y="529266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40668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79EBF32-F312-1E35-D4F8-D310DBB6B6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19E61A-0EAD-39F1-C60E-EAB9C6BC0463}"/>
              </a:ext>
            </a:extLst>
          </p:cNvPr>
          <p:cNvGrpSpPr/>
          <p:nvPr/>
        </p:nvGrpSpPr>
        <p:grpSpPr>
          <a:xfrm>
            <a:off x="-113098" y="-531468"/>
            <a:ext cx="12103043" cy="8094318"/>
            <a:chOff x="-83666" y="-531468"/>
            <a:chExt cx="17587030" cy="11970156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C064AEC2-2189-5BA2-DF73-8B06CCF51FEC}"/>
                </a:ext>
              </a:extLst>
            </p:cNvPr>
            <p:cNvSpPr/>
            <p:nvPr/>
          </p:nvSpPr>
          <p:spPr>
            <a:xfrm rot="2315603">
              <a:off x="-83666" y="3984967"/>
              <a:ext cx="2888365" cy="6070118"/>
            </a:xfrm>
            <a:custGeom>
              <a:avLst/>
              <a:gdLst/>
              <a:ahLst/>
              <a:cxnLst/>
              <a:rect l="l" t="t" r="r" b="b"/>
              <a:pathLst>
                <a:path w="2888365" h="6070118">
                  <a:moveTo>
                    <a:pt x="0" y="0"/>
                  </a:moveTo>
                  <a:lnTo>
                    <a:pt x="2888365" y="0"/>
                  </a:lnTo>
                  <a:lnTo>
                    <a:pt x="2888365" y="6070118"/>
                  </a:lnTo>
                  <a:lnTo>
                    <a:pt x="0" y="6070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7A87802-5976-A7F2-C56E-B02507AFCC5A}"/>
                </a:ext>
              </a:extLst>
            </p:cNvPr>
            <p:cNvSpPr/>
            <p:nvPr/>
          </p:nvSpPr>
          <p:spPr>
            <a:xfrm rot="19195899" flipH="1">
              <a:off x="14614999" y="4122872"/>
              <a:ext cx="2888365" cy="6070118"/>
            </a:xfrm>
            <a:custGeom>
              <a:avLst/>
              <a:gdLst/>
              <a:ahLst/>
              <a:cxnLst/>
              <a:rect l="l" t="t" r="r" b="b"/>
              <a:pathLst>
                <a:path w="2888365" h="6070118">
                  <a:moveTo>
                    <a:pt x="2888364" y="0"/>
                  </a:moveTo>
                  <a:lnTo>
                    <a:pt x="0" y="0"/>
                  </a:lnTo>
                  <a:lnTo>
                    <a:pt x="0" y="6070118"/>
                  </a:lnTo>
                  <a:lnTo>
                    <a:pt x="2888364" y="6070118"/>
                  </a:lnTo>
                  <a:lnTo>
                    <a:pt x="288836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3B067A4-5AA5-F89B-0ACF-9CD4AFB3ED63}"/>
                </a:ext>
              </a:extLst>
            </p:cNvPr>
            <p:cNvSpPr/>
            <p:nvPr/>
          </p:nvSpPr>
          <p:spPr>
            <a:xfrm rot="-2117628">
              <a:off x="11288434" y="7650640"/>
              <a:ext cx="2859976" cy="3788048"/>
            </a:xfrm>
            <a:custGeom>
              <a:avLst/>
              <a:gdLst/>
              <a:ahLst/>
              <a:cxnLst/>
              <a:rect l="l" t="t" r="r" b="b"/>
              <a:pathLst>
                <a:path w="2859976" h="3788048">
                  <a:moveTo>
                    <a:pt x="0" y="0"/>
                  </a:moveTo>
                  <a:lnTo>
                    <a:pt x="2859976" y="0"/>
                  </a:lnTo>
                  <a:lnTo>
                    <a:pt x="2859976" y="3788048"/>
                  </a:lnTo>
                  <a:lnTo>
                    <a:pt x="0" y="378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57FAE3F-4E55-6D3F-1D20-DEABC03151B2}"/>
                </a:ext>
              </a:extLst>
            </p:cNvPr>
            <p:cNvSpPr/>
            <p:nvPr/>
          </p:nvSpPr>
          <p:spPr>
            <a:xfrm rot="-7548771">
              <a:off x="4230917" y="-995504"/>
              <a:ext cx="2859976" cy="3788048"/>
            </a:xfrm>
            <a:custGeom>
              <a:avLst/>
              <a:gdLst/>
              <a:ahLst/>
              <a:cxnLst/>
              <a:rect l="l" t="t" r="r" b="b"/>
              <a:pathLst>
                <a:path w="2859976" h="3788048">
                  <a:moveTo>
                    <a:pt x="0" y="0"/>
                  </a:moveTo>
                  <a:lnTo>
                    <a:pt x="2859976" y="0"/>
                  </a:lnTo>
                  <a:lnTo>
                    <a:pt x="2859976" y="3788048"/>
                  </a:lnTo>
                  <a:lnTo>
                    <a:pt x="0" y="378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93AEC95-A913-39E9-F69D-5636D886FE7C}"/>
                </a:ext>
              </a:extLst>
            </p:cNvPr>
            <p:cNvSpPr/>
            <p:nvPr/>
          </p:nvSpPr>
          <p:spPr>
            <a:xfrm rot="3922024">
              <a:off x="2842538" y="7262135"/>
              <a:ext cx="2103464" cy="4610333"/>
            </a:xfrm>
            <a:custGeom>
              <a:avLst/>
              <a:gdLst/>
              <a:ahLst/>
              <a:cxnLst/>
              <a:rect l="l" t="t" r="r" b="b"/>
              <a:pathLst>
                <a:path w="2103464" h="4610333">
                  <a:moveTo>
                    <a:pt x="0" y="0"/>
                  </a:moveTo>
                  <a:lnTo>
                    <a:pt x="2103464" y="0"/>
                  </a:lnTo>
                  <a:lnTo>
                    <a:pt x="2103464" y="4610333"/>
                  </a:lnTo>
                  <a:lnTo>
                    <a:pt x="0" y="4610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61BCC66-8776-5F9E-0B8F-01AF2C003718}"/>
                </a:ext>
              </a:extLst>
            </p:cNvPr>
            <p:cNvSpPr/>
            <p:nvPr/>
          </p:nvSpPr>
          <p:spPr>
            <a:xfrm rot="-6653204">
              <a:off x="10620920" y="-1471853"/>
              <a:ext cx="2103464" cy="4610333"/>
            </a:xfrm>
            <a:custGeom>
              <a:avLst/>
              <a:gdLst/>
              <a:ahLst/>
              <a:cxnLst/>
              <a:rect l="l" t="t" r="r" b="b"/>
              <a:pathLst>
                <a:path w="2103464" h="4610333">
                  <a:moveTo>
                    <a:pt x="0" y="0"/>
                  </a:moveTo>
                  <a:lnTo>
                    <a:pt x="2103465" y="0"/>
                  </a:lnTo>
                  <a:lnTo>
                    <a:pt x="2103465" y="4610333"/>
                  </a:lnTo>
                  <a:lnTo>
                    <a:pt x="0" y="4610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9" name="Rectangle 18"/>
          <p:cNvSpPr/>
          <p:nvPr/>
        </p:nvSpPr>
        <p:spPr>
          <a:xfrm>
            <a:off x="2949229" y="226502"/>
            <a:ext cx="6598346" cy="923330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FAWN TORTOISESHELL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3706" y="964487"/>
            <a:ext cx="284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Nose leather and paw pads: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Pinkish fawn and/or pink.</a:t>
            </a:r>
            <a:endParaRPr lang="en-ZA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-2778" b="51556"/>
          <a:stretch/>
        </p:blipFill>
        <p:spPr>
          <a:xfrm>
            <a:off x="-1176255" y="4105659"/>
            <a:ext cx="7048500" cy="2247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667" r="-2778" b="51556"/>
          <a:stretch/>
        </p:blipFill>
        <p:spPr>
          <a:xfrm rot="20863830">
            <a:off x="7390466" y="3456042"/>
            <a:ext cx="7048500" cy="2247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0" y="1456119"/>
            <a:ext cx="4129178" cy="516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12" y="2058355"/>
            <a:ext cx="3043083" cy="2436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Freeform 12">
            <a:extLst>
              <a:ext uri="{FF2B5EF4-FFF2-40B4-BE49-F238E27FC236}">
                <a16:creationId xmlns:a16="http://schemas.microsoft.com/office/drawing/2014/main" id="{CC871746-EE95-DC6D-DE01-E6F5705A9B92}"/>
              </a:ext>
            </a:extLst>
          </p:cNvPr>
          <p:cNvSpPr/>
          <p:nvPr/>
        </p:nvSpPr>
        <p:spPr>
          <a:xfrm rot="2686757">
            <a:off x="9514826" y="180001"/>
            <a:ext cx="1003480" cy="856602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3" y="0"/>
                </a:lnTo>
                <a:lnTo>
                  <a:pt x="1492463" y="1292847"/>
                </a:lnTo>
                <a:lnTo>
                  <a:pt x="0" y="12928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642097">
            <a:off x="10462604" y="504896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8426260">
            <a:off x="10076982" y="5899031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6759689">
            <a:off x="678639" y="649951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93730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41229DD6-C14F-A1CD-ABA5-4FF757F4BE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CD0E85-7569-3E1D-2122-BC7095AB3FE8}"/>
              </a:ext>
            </a:extLst>
          </p:cNvPr>
          <p:cNvGrpSpPr/>
          <p:nvPr/>
        </p:nvGrpSpPr>
        <p:grpSpPr>
          <a:xfrm>
            <a:off x="-1454858" y="-736530"/>
            <a:ext cx="14561258" cy="8965242"/>
            <a:chOff x="-1887477" y="-1002890"/>
            <a:chExt cx="15426496" cy="949796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8F05C0-12DB-9F7F-47F1-4BAFF9A59D8F}"/>
                </a:ext>
              </a:extLst>
            </p:cNvPr>
            <p:cNvSpPr/>
            <p:nvPr/>
          </p:nvSpPr>
          <p:spPr>
            <a:xfrm rot="12975370">
              <a:off x="6777963" y="-1002890"/>
              <a:ext cx="2262334" cy="2950820"/>
            </a:xfrm>
            <a:custGeom>
              <a:avLst/>
              <a:gdLst/>
              <a:ahLst/>
              <a:cxnLst/>
              <a:rect l="l" t="t" r="r" b="b"/>
              <a:pathLst>
                <a:path w="3053673" h="4248588">
                  <a:moveTo>
                    <a:pt x="0" y="0"/>
                  </a:moveTo>
                  <a:lnTo>
                    <a:pt x="3053672" y="0"/>
                  </a:lnTo>
                  <a:lnTo>
                    <a:pt x="3053672" y="4248589"/>
                  </a:lnTo>
                  <a:lnTo>
                    <a:pt x="0" y="4248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9AE60986-E451-297E-A7E9-C81A3098D6A6}"/>
                </a:ext>
              </a:extLst>
            </p:cNvPr>
            <p:cNvSpPr/>
            <p:nvPr/>
          </p:nvSpPr>
          <p:spPr>
            <a:xfrm rot="929408">
              <a:off x="-1887477" y="4509938"/>
              <a:ext cx="2262334" cy="2950820"/>
            </a:xfrm>
            <a:custGeom>
              <a:avLst/>
              <a:gdLst/>
              <a:ahLst/>
              <a:cxnLst/>
              <a:rect l="l" t="t" r="r" b="b"/>
              <a:pathLst>
                <a:path w="3053673" h="4248588">
                  <a:moveTo>
                    <a:pt x="0" y="0"/>
                  </a:moveTo>
                  <a:lnTo>
                    <a:pt x="3053673" y="0"/>
                  </a:lnTo>
                  <a:lnTo>
                    <a:pt x="3053673" y="4248588"/>
                  </a:lnTo>
                  <a:lnTo>
                    <a:pt x="0" y="4248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17FE5F4-8E10-50B3-1B71-19F5980A79B7}"/>
                </a:ext>
              </a:extLst>
            </p:cNvPr>
            <p:cNvSpPr/>
            <p:nvPr/>
          </p:nvSpPr>
          <p:spPr>
            <a:xfrm rot="20864235" flipH="1">
              <a:off x="10595339" y="4491849"/>
              <a:ext cx="2583456" cy="4003222"/>
            </a:xfrm>
            <a:custGeom>
              <a:avLst/>
              <a:gdLst/>
              <a:ahLst/>
              <a:cxnLst/>
              <a:rect l="l" t="t" r="r" b="b"/>
              <a:pathLst>
                <a:path w="3487120" h="5763834">
                  <a:moveTo>
                    <a:pt x="3487120" y="0"/>
                  </a:moveTo>
                  <a:lnTo>
                    <a:pt x="0" y="0"/>
                  </a:lnTo>
                  <a:lnTo>
                    <a:pt x="0" y="5763834"/>
                  </a:lnTo>
                  <a:lnTo>
                    <a:pt x="3487120" y="5763834"/>
                  </a:lnTo>
                  <a:lnTo>
                    <a:pt x="3487120" y="0"/>
                  </a:lnTo>
                  <a:close/>
                </a:path>
              </a:pathLst>
            </a:custGeom>
            <a:blipFill>
              <a:blip r:embed="rId4">
                <a:alphaModFix amt="75000"/>
              </a:blip>
              <a:stretch>
                <a:fillRect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459116B-E89A-BF79-2A63-81E2480F5B2E}"/>
                </a:ext>
              </a:extLst>
            </p:cNvPr>
            <p:cNvSpPr/>
            <p:nvPr/>
          </p:nvSpPr>
          <p:spPr>
            <a:xfrm rot="19311955">
              <a:off x="11276685" y="2202374"/>
              <a:ext cx="2262334" cy="2950820"/>
            </a:xfrm>
            <a:custGeom>
              <a:avLst/>
              <a:gdLst/>
              <a:ahLst/>
              <a:cxnLst/>
              <a:rect l="l" t="t" r="r" b="b"/>
              <a:pathLst>
                <a:path w="3053673" h="4248588">
                  <a:moveTo>
                    <a:pt x="0" y="0"/>
                  </a:moveTo>
                  <a:lnTo>
                    <a:pt x="3053673" y="0"/>
                  </a:lnTo>
                  <a:lnTo>
                    <a:pt x="3053673" y="4248588"/>
                  </a:lnTo>
                  <a:lnTo>
                    <a:pt x="0" y="4248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9867F1B5-436E-27A4-CE2C-E0D7FC1EF48C}"/>
                </a:ext>
              </a:extLst>
            </p:cNvPr>
            <p:cNvSpPr/>
            <p:nvPr/>
          </p:nvSpPr>
          <p:spPr>
            <a:xfrm rot="1785867">
              <a:off x="-1201339" y="-960652"/>
              <a:ext cx="2583456" cy="4003222"/>
            </a:xfrm>
            <a:custGeom>
              <a:avLst/>
              <a:gdLst/>
              <a:ahLst/>
              <a:cxnLst/>
              <a:rect l="l" t="t" r="r" b="b"/>
              <a:pathLst>
                <a:path w="3487120" h="5763834">
                  <a:moveTo>
                    <a:pt x="0" y="0"/>
                  </a:moveTo>
                  <a:lnTo>
                    <a:pt x="3487120" y="0"/>
                  </a:lnTo>
                  <a:lnTo>
                    <a:pt x="3487120" y="5763834"/>
                  </a:lnTo>
                  <a:lnTo>
                    <a:pt x="0" y="5763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5000"/>
              </a:blip>
              <a:stretch>
                <a:fillRect/>
              </a:stretch>
            </a:blipFill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35B9AD34-03EE-ACD7-7EC9-9103E2192889}"/>
                </a:ext>
              </a:extLst>
            </p:cNvPr>
            <p:cNvSpPr/>
            <p:nvPr/>
          </p:nvSpPr>
          <p:spPr>
            <a:xfrm rot="1102764">
              <a:off x="11293209" y="225960"/>
              <a:ext cx="1105702" cy="89793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4" y="0"/>
                  </a:lnTo>
                  <a:lnTo>
                    <a:pt x="1492464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1514F87D-88F4-71F5-842F-9DA8D7338DC0}"/>
                </a:ext>
              </a:extLst>
            </p:cNvPr>
            <p:cNvSpPr/>
            <p:nvPr/>
          </p:nvSpPr>
          <p:spPr>
            <a:xfrm rot="682552">
              <a:off x="8051832" y="824320"/>
              <a:ext cx="957951" cy="963071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1F5EBEF1-716F-088C-C8B5-419B6C7D274A}"/>
                </a:ext>
              </a:extLst>
            </p:cNvPr>
            <p:cNvSpPr/>
            <p:nvPr/>
          </p:nvSpPr>
          <p:spPr>
            <a:xfrm rot="20627688">
              <a:off x="9199168" y="5788606"/>
              <a:ext cx="1105702" cy="89793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3" y="0"/>
                  </a:lnTo>
                  <a:lnTo>
                    <a:pt x="1492463" y="1292846"/>
                  </a:lnTo>
                  <a:lnTo>
                    <a:pt x="0" y="1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99A69A8C-F52F-9F5C-2F65-CF942AABAE9C}"/>
                </a:ext>
              </a:extLst>
            </p:cNvPr>
            <p:cNvSpPr/>
            <p:nvPr/>
          </p:nvSpPr>
          <p:spPr>
            <a:xfrm rot="1674663">
              <a:off x="-388586" y="3313201"/>
              <a:ext cx="957951" cy="963072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7D13D135-1B62-A107-9A21-8575BC8FDE7C}"/>
                </a:ext>
              </a:extLst>
            </p:cNvPr>
            <p:cNvSpPr/>
            <p:nvPr/>
          </p:nvSpPr>
          <p:spPr>
            <a:xfrm rot="1674663">
              <a:off x="4170085" y="454579"/>
              <a:ext cx="957951" cy="963072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409998B6-BA18-D690-9A57-57F70C5AC061}"/>
                </a:ext>
              </a:extLst>
            </p:cNvPr>
            <p:cNvSpPr/>
            <p:nvPr/>
          </p:nvSpPr>
          <p:spPr>
            <a:xfrm rot="1586144">
              <a:off x="793097" y="1295386"/>
              <a:ext cx="1105702" cy="89793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4" y="0"/>
                  </a:lnTo>
                  <a:lnTo>
                    <a:pt x="1492464" y="1292846"/>
                  </a:lnTo>
                  <a:lnTo>
                    <a:pt x="0" y="1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F17967D8-A05A-22C5-10A1-22B609EC6863}"/>
                </a:ext>
              </a:extLst>
            </p:cNvPr>
            <p:cNvSpPr/>
            <p:nvPr/>
          </p:nvSpPr>
          <p:spPr>
            <a:xfrm rot="3772163">
              <a:off x="4750208" y="5509616"/>
              <a:ext cx="898064" cy="1027294"/>
            </a:xfrm>
            <a:custGeom>
              <a:avLst/>
              <a:gdLst/>
              <a:ahLst/>
              <a:cxnLst/>
              <a:rect l="l" t="t" r="r" b="b"/>
              <a:pathLst>
                <a:path w="1293032" h="1386630">
                  <a:moveTo>
                    <a:pt x="0" y="0"/>
                  </a:moveTo>
                  <a:lnTo>
                    <a:pt x="1293032" y="0"/>
                  </a:lnTo>
                  <a:lnTo>
                    <a:pt x="1293032" y="1386630"/>
                  </a:lnTo>
                  <a:lnTo>
                    <a:pt x="0" y="1386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6" y="532295"/>
            <a:ext cx="3743314" cy="2494624"/>
          </a:xfrm>
          <a:prstGeom prst="rect">
            <a:avLst/>
          </a:prstGeom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E3D66CA1-3A0D-6870-25FE-3957907E3BA9}"/>
              </a:ext>
            </a:extLst>
          </p:cNvPr>
          <p:cNvSpPr/>
          <p:nvPr/>
        </p:nvSpPr>
        <p:spPr>
          <a:xfrm>
            <a:off x="678083" y="455652"/>
            <a:ext cx="4033797" cy="2723068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8"/>
            <a:stretch>
              <a:fillRect l="-182" r="-182"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5725595" y="3064294"/>
            <a:ext cx="2383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Kittens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366" y="1034430"/>
            <a:ext cx="253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 err="1" smtClean="0"/>
              <a:t>colour</a:t>
            </a:r>
            <a:r>
              <a:rPr lang="en-US" dirty="0" smtClean="0"/>
              <a:t> is pure white.</a:t>
            </a:r>
            <a:endParaRPr lang="en-ZA" dirty="0"/>
          </a:p>
        </p:txBody>
      </p:sp>
      <p:sp>
        <p:nvSpPr>
          <p:cNvPr id="23" name="TextBox 22"/>
          <p:cNvSpPr txBox="1"/>
          <p:nvPr/>
        </p:nvSpPr>
        <p:spPr>
          <a:xfrm>
            <a:off x="4723348" y="1545022"/>
            <a:ext cx="53034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Allowances: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Young kittens may show a </a:t>
            </a:r>
            <a:r>
              <a:rPr lang="en-US" dirty="0" err="1" smtClean="0"/>
              <a:t>coloured</a:t>
            </a:r>
            <a:r>
              <a:rPr lang="en-US" dirty="0" smtClean="0"/>
              <a:t> patch on the head.</a:t>
            </a:r>
            <a:br>
              <a:rPr lang="en-US" dirty="0" smtClean="0"/>
            </a:br>
            <a:r>
              <a:rPr lang="en-US" dirty="0" smtClean="0"/>
              <a:t>From a few hairs, to a patch. </a:t>
            </a:r>
            <a:br>
              <a:rPr lang="en-US" dirty="0" smtClean="0"/>
            </a:br>
            <a:r>
              <a:rPr lang="en-US" dirty="0" smtClean="0"/>
              <a:t>This should not be penalized at this time. </a:t>
            </a:r>
            <a:br>
              <a:rPr lang="en-US" dirty="0" smtClean="0"/>
            </a:br>
            <a:r>
              <a:rPr lang="en-US" dirty="0" smtClean="0"/>
              <a:t>However, this is a definite fault in an adult cat!</a:t>
            </a:r>
            <a:endParaRPr lang="en-ZA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723" y="4099044"/>
            <a:ext cx="2169950" cy="2479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Rectangle 33"/>
          <p:cNvSpPr/>
          <p:nvPr/>
        </p:nvSpPr>
        <p:spPr>
          <a:xfrm>
            <a:off x="5190257" y="226502"/>
            <a:ext cx="2116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WHITE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2754" flipH="1">
            <a:off x="4482767" y="3036241"/>
            <a:ext cx="1111972" cy="12118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0092" y="3475211"/>
            <a:ext cx="2594078" cy="347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142" y="3019562"/>
            <a:ext cx="947355" cy="9260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21" y="4099044"/>
            <a:ext cx="2069698" cy="2479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9164" r="6531" b="20042"/>
          <a:stretch/>
        </p:blipFill>
        <p:spPr>
          <a:xfrm>
            <a:off x="4742268" y="4099043"/>
            <a:ext cx="2023633" cy="2479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10543335" y="1023391"/>
            <a:ext cx="1429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Adobe Caslon Pro Bold" panose="0205070206050A020403" pitchFamily="18" charset="0"/>
              </a:rPr>
              <a:t>White, in cats, is actually a lack of </a:t>
            </a:r>
            <a:br>
              <a:rPr lang="en-US" sz="1400" dirty="0" smtClean="0">
                <a:solidFill>
                  <a:srgbClr val="0070C0"/>
                </a:solidFill>
                <a:latin typeface="Adobe Caslon Pro Bold" panose="0205070206050A020403" pitchFamily="18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Adobe Caslon Pro Bold" panose="0205070206050A020403" pitchFamily="18" charset="0"/>
              </a:rPr>
              <a:t>pigmentation and not a </a:t>
            </a:r>
            <a:r>
              <a:rPr lang="en-US" sz="1400" dirty="0" err="1" smtClean="0">
                <a:solidFill>
                  <a:srgbClr val="0070C0"/>
                </a:solidFill>
                <a:latin typeface="Adobe Caslon Pro Bold" panose="0205070206050A020403" pitchFamily="18" charset="0"/>
              </a:rPr>
              <a:t>colour</a:t>
            </a:r>
            <a:r>
              <a:rPr lang="en-US" sz="1400" dirty="0" smtClean="0">
                <a:solidFill>
                  <a:srgbClr val="0070C0"/>
                </a:solidFill>
                <a:latin typeface="Adobe Caslon Pro Bold" panose="0205070206050A020403" pitchFamily="18" charset="0"/>
              </a:rPr>
              <a:t>!</a:t>
            </a:r>
            <a:endParaRPr lang="en-ZA" sz="1400" dirty="0">
              <a:solidFill>
                <a:srgbClr val="0070C0"/>
              </a:solidFill>
              <a:latin typeface="Adobe Caslon Pro Bold" panose="0205070206050A020403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06" y="2302063"/>
            <a:ext cx="2290270" cy="152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674663">
            <a:off x="1550607" y="2833707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410" y="357082"/>
            <a:ext cx="1810324" cy="114336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676" y="-126654"/>
            <a:ext cx="1750686" cy="13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9A82A-5C10-6B26-32A3-2B422DA97B01}"/>
              </a:ext>
            </a:extLst>
          </p:cNvPr>
          <p:cNvGrpSpPr/>
          <p:nvPr/>
        </p:nvGrpSpPr>
        <p:grpSpPr>
          <a:xfrm>
            <a:off x="-362621" y="-2378068"/>
            <a:ext cx="13448497" cy="9790883"/>
            <a:chOff x="-204445" y="-2387193"/>
            <a:chExt cx="13448497" cy="9790883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366769B-C095-C67B-2DA4-3053D35EF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6844" y="-6027"/>
              <a:ext cx="12192000" cy="6915150"/>
            </a:xfrm>
            <a:prstGeom prst="rect">
              <a:avLst/>
            </a:prstGeom>
          </p:spPr>
        </p:pic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DA892C7-2F2C-5598-5E21-64A814FA068B}"/>
                </a:ext>
              </a:extLst>
            </p:cNvPr>
            <p:cNvSpPr/>
            <p:nvPr/>
          </p:nvSpPr>
          <p:spPr>
            <a:xfrm rot="3396494">
              <a:off x="3248476" y="-1691051"/>
              <a:ext cx="1942921" cy="3777452"/>
            </a:xfrm>
            <a:custGeom>
              <a:avLst/>
              <a:gdLst/>
              <a:ahLst/>
              <a:cxnLst/>
              <a:rect l="l" t="t" r="r" b="b"/>
              <a:pathLst>
                <a:path w="2653189" h="5575879">
                  <a:moveTo>
                    <a:pt x="0" y="0"/>
                  </a:moveTo>
                  <a:lnTo>
                    <a:pt x="2653189" y="0"/>
                  </a:lnTo>
                  <a:lnTo>
                    <a:pt x="2653189" y="5575879"/>
                  </a:lnTo>
                  <a:lnTo>
                    <a:pt x="0" y="5575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96CCF468-ECC1-A4CE-7D9F-B5107DEDAAC2}"/>
                </a:ext>
              </a:extLst>
            </p:cNvPr>
            <p:cNvSpPr/>
            <p:nvPr/>
          </p:nvSpPr>
          <p:spPr>
            <a:xfrm rot="20960632">
              <a:off x="10350046" y="835752"/>
              <a:ext cx="2894006" cy="4583508"/>
            </a:xfrm>
            <a:custGeom>
              <a:avLst/>
              <a:gdLst/>
              <a:ahLst/>
              <a:cxnLst/>
              <a:rect l="l" t="t" r="r" b="b"/>
              <a:pathLst>
                <a:path w="4271828" h="6259089">
                  <a:moveTo>
                    <a:pt x="0" y="0"/>
                  </a:moveTo>
                  <a:lnTo>
                    <a:pt x="4271828" y="0"/>
                  </a:lnTo>
                  <a:lnTo>
                    <a:pt x="4271828" y="6259088"/>
                  </a:lnTo>
                  <a:lnTo>
                    <a:pt x="0" y="6259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17B56D0F-3F5F-E440-82FD-DDB656CDFFFE}"/>
                </a:ext>
              </a:extLst>
            </p:cNvPr>
            <p:cNvSpPr/>
            <p:nvPr/>
          </p:nvSpPr>
          <p:spPr>
            <a:xfrm>
              <a:off x="-204445" y="2024609"/>
              <a:ext cx="4596285" cy="4299842"/>
            </a:xfrm>
            <a:custGeom>
              <a:avLst/>
              <a:gdLst/>
              <a:ahLst/>
              <a:cxnLst/>
              <a:rect l="l" t="t" r="r" b="b"/>
              <a:pathLst>
                <a:path w="6784555" h="5871724">
                  <a:moveTo>
                    <a:pt x="0" y="0"/>
                  </a:moveTo>
                  <a:lnTo>
                    <a:pt x="6784555" y="0"/>
                  </a:lnTo>
                  <a:lnTo>
                    <a:pt x="6784555" y="5871723"/>
                  </a:lnTo>
                  <a:lnTo>
                    <a:pt x="0" y="587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CE5B6477-0237-0252-AA64-6E5F9474EB53}"/>
                </a:ext>
              </a:extLst>
            </p:cNvPr>
            <p:cNvSpPr/>
            <p:nvPr/>
          </p:nvSpPr>
          <p:spPr>
            <a:xfrm rot="3379333">
              <a:off x="3134992" y="4676196"/>
              <a:ext cx="1614926" cy="3036076"/>
            </a:xfrm>
            <a:custGeom>
              <a:avLst/>
              <a:gdLst/>
              <a:ahLst/>
              <a:cxnLst/>
              <a:rect l="l" t="t" r="r" b="b"/>
              <a:pathLst>
                <a:path w="2205290" h="4481538">
                  <a:moveTo>
                    <a:pt x="0" y="0"/>
                  </a:moveTo>
                  <a:lnTo>
                    <a:pt x="2205290" y="0"/>
                  </a:lnTo>
                  <a:lnTo>
                    <a:pt x="2205290" y="4481538"/>
                  </a:lnTo>
                  <a:lnTo>
                    <a:pt x="0" y="4481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BB52C80A-FD1D-FE83-D294-76971D4166CC}"/>
                </a:ext>
              </a:extLst>
            </p:cNvPr>
            <p:cNvSpPr/>
            <p:nvPr/>
          </p:nvSpPr>
          <p:spPr>
            <a:xfrm>
              <a:off x="6385278" y="-2387193"/>
              <a:ext cx="4596285" cy="4299842"/>
            </a:xfrm>
            <a:custGeom>
              <a:avLst/>
              <a:gdLst/>
              <a:ahLst/>
              <a:cxnLst/>
              <a:rect l="l" t="t" r="r" b="b"/>
              <a:pathLst>
                <a:path w="6784555" h="5871724">
                  <a:moveTo>
                    <a:pt x="0" y="0"/>
                  </a:moveTo>
                  <a:lnTo>
                    <a:pt x="6784554" y="0"/>
                  </a:lnTo>
                  <a:lnTo>
                    <a:pt x="6784554" y="5871724"/>
                  </a:lnTo>
                  <a:lnTo>
                    <a:pt x="0" y="5871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8C934CC0-EC3C-0548-25B6-0989AFF8EBA1}"/>
                </a:ext>
              </a:extLst>
            </p:cNvPr>
            <p:cNvSpPr/>
            <p:nvPr/>
          </p:nvSpPr>
          <p:spPr>
            <a:xfrm rot="18719150" flipH="1">
              <a:off x="7325149" y="4543504"/>
              <a:ext cx="1942921" cy="3777452"/>
            </a:xfrm>
            <a:custGeom>
              <a:avLst/>
              <a:gdLst/>
              <a:ahLst/>
              <a:cxnLst/>
              <a:rect l="l" t="t" r="r" b="b"/>
              <a:pathLst>
                <a:path w="2653189" h="5575879">
                  <a:moveTo>
                    <a:pt x="2653189" y="0"/>
                  </a:moveTo>
                  <a:lnTo>
                    <a:pt x="0" y="0"/>
                  </a:lnTo>
                  <a:lnTo>
                    <a:pt x="0" y="5575879"/>
                  </a:lnTo>
                  <a:lnTo>
                    <a:pt x="2653189" y="5575879"/>
                  </a:lnTo>
                  <a:lnTo>
                    <a:pt x="2653189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Rectangle 19"/>
          <p:cNvSpPr/>
          <p:nvPr/>
        </p:nvSpPr>
        <p:spPr>
          <a:xfrm>
            <a:off x="5058838" y="159009"/>
            <a:ext cx="2116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WHITE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4" y="156078"/>
            <a:ext cx="3922772" cy="4515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27" y="182877"/>
            <a:ext cx="3521205" cy="233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897816" y="4671499"/>
            <a:ext cx="2225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Adults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195" flipH="1" flipV="1">
            <a:off x="1357" y="4332931"/>
            <a:ext cx="979560" cy="10193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37" y="4655250"/>
            <a:ext cx="986921" cy="9869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619" y="3156079"/>
            <a:ext cx="3430725" cy="343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41" y="982952"/>
            <a:ext cx="3982963" cy="41287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23" y="3083770"/>
            <a:ext cx="2681508" cy="3575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414060" y="974891"/>
            <a:ext cx="26643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Faults: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patch on the head of an </a:t>
            </a:r>
          </a:p>
          <a:p>
            <a:r>
              <a:rPr lang="en-US" dirty="0" smtClean="0"/>
              <a:t>adult cat.</a:t>
            </a:r>
            <a:br>
              <a:rPr lang="en-US" dirty="0" smtClean="0"/>
            </a:br>
            <a:r>
              <a:rPr lang="en-US" dirty="0" smtClean="0"/>
              <a:t>Any staining is </a:t>
            </a:r>
          </a:p>
          <a:p>
            <a:r>
              <a:rPr lang="en-US" dirty="0" smtClean="0"/>
              <a:t>undesirable in </a:t>
            </a:r>
          </a:p>
          <a:p>
            <a:r>
              <a:rPr lang="en-US" dirty="0" smtClean="0"/>
              <a:t>white cats.</a:t>
            </a:r>
            <a:endParaRPr lang="en-ZA" dirty="0"/>
          </a:p>
        </p:txBody>
      </p:sp>
      <p:sp>
        <p:nvSpPr>
          <p:cNvPr id="30" name="Rectangle 29"/>
          <p:cNvSpPr/>
          <p:nvPr/>
        </p:nvSpPr>
        <p:spPr>
          <a:xfrm>
            <a:off x="7239347" y="2196518"/>
            <a:ext cx="1773113" cy="1384995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 smtClean="0">
                <a:ln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Armed and Traitorous" panose="02000500000000000000" pitchFamily="2" charset="0"/>
              </a:rPr>
              <a:t>NO</a:t>
            </a:r>
          </a:p>
          <a:p>
            <a:pPr algn="ctr"/>
            <a:r>
              <a:rPr lang="en-US" sz="2800" b="1" cap="none" spc="0" dirty="0" smtClean="0">
                <a:ln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Armed and Traitorous" panose="02000500000000000000" pitchFamily="2" charset="0"/>
              </a:rPr>
              <a:t>STAINS</a:t>
            </a:r>
            <a:br>
              <a:rPr lang="en-US" sz="2800" b="1" cap="none" spc="0" dirty="0" smtClean="0">
                <a:ln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Armed and Traitorous" panose="02000500000000000000" pitchFamily="2" charset="0"/>
              </a:rPr>
            </a:br>
            <a:r>
              <a:rPr lang="en-US" sz="2800" b="1" cap="none" spc="0" dirty="0" smtClean="0">
                <a:ln/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Armed and Traitorous" panose="02000500000000000000" pitchFamily="2" charset="0"/>
              </a:rPr>
              <a:t>PLEASE</a:t>
            </a:r>
            <a:endParaRPr lang="en-US" sz="2800" b="1" cap="none" spc="0" dirty="0">
              <a:ln/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Armed and Traitorous" panose="02000500000000000000" pitchFamily="2" charset="0"/>
            </a:endParaRP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674663">
            <a:off x="7673792" y="103441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586144">
            <a:off x="252652" y="5871397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70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73593-698C-144A-B2BC-2692771E67D4}"/>
              </a:ext>
            </a:extLst>
          </p:cNvPr>
          <p:cNvGrpSpPr/>
          <p:nvPr/>
        </p:nvGrpSpPr>
        <p:grpSpPr>
          <a:xfrm>
            <a:off x="0" y="0"/>
            <a:ext cx="12424229" cy="6858000"/>
            <a:chOff x="0" y="0"/>
            <a:chExt cx="12424229" cy="685800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0A448FA1-E4A7-8D31-CF2A-680CDED1E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 amt="8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A2A5B350-A491-50CB-35DC-4A5898ED23A0}"/>
                </a:ext>
              </a:extLst>
            </p:cNvPr>
            <p:cNvSpPr/>
            <p:nvPr/>
          </p:nvSpPr>
          <p:spPr>
            <a:xfrm rot="3664356">
              <a:off x="1933538" y="4438236"/>
              <a:ext cx="1180274" cy="2798195"/>
            </a:xfrm>
            <a:custGeom>
              <a:avLst/>
              <a:gdLst/>
              <a:ahLst/>
              <a:cxnLst/>
              <a:rect l="l" t="t" r="r" b="b"/>
              <a:pathLst>
                <a:path w="1946212" h="4265670">
                  <a:moveTo>
                    <a:pt x="0" y="0"/>
                  </a:moveTo>
                  <a:lnTo>
                    <a:pt x="1946212" y="0"/>
                  </a:lnTo>
                  <a:lnTo>
                    <a:pt x="1946212" y="4265670"/>
                  </a:lnTo>
                  <a:lnTo>
                    <a:pt x="0" y="42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47DCBF2E-8F09-8FD5-F283-C6ACB553E0BD}"/>
                </a:ext>
              </a:extLst>
            </p:cNvPr>
            <p:cNvSpPr/>
            <p:nvPr/>
          </p:nvSpPr>
          <p:spPr>
            <a:xfrm rot="1836050">
              <a:off x="875522" y="2918226"/>
              <a:ext cx="2027796" cy="3939774"/>
            </a:xfrm>
            <a:custGeom>
              <a:avLst/>
              <a:gdLst/>
              <a:ahLst/>
              <a:cxnLst/>
              <a:rect l="l" t="t" r="r" b="b"/>
              <a:pathLst>
                <a:path w="3091245" h="6496486">
                  <a:moveTo>
                    <a:pt x="0" y="0"/>
                  </a:moveTo>
                  <a:lnTo>
                    <a:pt x="3091245" y="0"/>
                  </a:lnTo>
                  <a:lnTo>
                    <a:pt x="3091245" y="6496486"/>
                  </a:lnTo>
                  <a:lnTo>
                    <a:pt x="0" y="6496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93E5F79F-320A-A9DD-F1DE-8148D70DB493}"/>
                </a:ext>
              </a:extLst>
            </p:cNvPr>
            <p:cNvSpPr/>
            <p:nvPr/>
          </p:nvSpPr>
          <p:spPr>
            <a:xfrm rot="19364517">
              <a:off x="11147552" y="346459"/>
              <a:ext cx="1276677" cy="2586902"/>
            </a:xfrm>
            <a:custGeom>
              <a:avLst/>
              <a:gdLst/>
              <a:ahLst/>
              <a:cxnLst/>
              <a:rect l="l" t="t" r="r" b="b"/>
              <a:pathLst>
                <a:path w="1946212" h="4265670">
                  <a:moveTo>
                    <a:pt x="0" y="0"/>
                  </a:moveTo>
                  <a:lnTo>
                    <a:pt x="1946212" y="0"/>
                  </a:lnTo>
                  <a:lnTo>
                    <a:pt x="1946212" y="4265670"/>
                  </a:lnTo>
                  <a:lnTo>
                    <a:pt x="0" y="426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5E772E72-9BDA-EF0C-89B9-E38D8D57D7E6}"/>
                </a:ext>
              </a:extLst>
            </p:cNvPr>
            <p:cNvSpPr/>
            <p:nvPr/>
          </p:nvSpPr>
          <p:spPr>
            <a:xfrm rot="19199169" flipH="1">
              <a:off x="9980510" y="503830"/>
              <a:ext cx="2027796" cy="3939774"/>
            </a:xfrm>
            <a:custGeom>
              <a:avLst/>
              <a:gdLst/>
              <a:ahLst/>
              <a:cxnLst/>
              <a:rect l="l" t="t" r="r" b="b"/>
              <a:pathLst>
                <a:path w="3091245" h="6496486">
                  <a:moveTo>
                    <a:pt x="3091245" y="0"/>
                  </a:moveTo>
                  <a:lnTo>
                    <a:pt x="0" y="0"/>
                  </a:lnTo>
                  <a:lnTo>
                    <a:pt x="0" y="6496486"/>
                  </a:lnTo>
                  <a:lnTo>
                    <a:pt x="3091245" y="6496486"/>
                  </a:lnTo>
                  <a:lnTo>
                    <a:pt x="3091245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822BAD2-3A90-80BE-DFBE-D249C02D6A8D}"/>
              </a:ext>
            </a:extLst>
          </p:cNvPr>
          <p:cNvSpPr txBox="1"/>
          <p:nvPr/>
        </p:nvSpPr>
        <p:spPr>
          <a:xfrm>
            <a:off x="3296395" y="1919306"/>
            <a:ext cx="569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N" sz="36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58838" y="159009"/>
            <a:ext cx="2116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WHITE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2535" y="865964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Eye </a:t>
            </a:r>
            <a:r>
              <a:rPr lang="en-US" sz="2800" b="1" u="sng" dirty="0" err="1" smtClean="0"/>
              <a:t>Colours</a:t>
            </a:r>
            <a:r>
              <a:rPr lang="en-US" sz="2800" b="1" u="sng" dirty="0" smtClean="0"/>
              <a:t>:</a:t>
            </a:r>
            <a:endParaRPr lang="en-ZA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5" y="159009"/>
            <a:ext cx="3468901" cy="3468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82" y="3833444"/>
            <a:ext cx="4204855" cy="2817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58" y="140507"/>
            <a:ext cx="4187705" cy="3409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05863"/>
            <a:ext cx="5420795" cy="2844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4083398" y="1556233"/>
            <a:ext cx="2012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eyed</a:t>
            </a:r>
            <a:br>
              <a:rPr lang="en-US" dirty="0" smtClean="0"/>
            </a:br>
            <a:r>
              <a:rPr lang="en-US" dirty="0" smtClean="0"/>
              <a:t>Copper / Gold eyed</a:t>
            </a:r>
          </a:p>
          <a:p>
            <a:r>
              <a:rPr lang="en-US" dirty="0" smtClean="0"/>
              <a:t>Odd eyed</a:t>
            </a:r>
          </a:p>
          <a:p>
            <a:r>
              <a:rPr lang="en-US" dirty="0" smtClean="0"/>
              <a:t>Green eyed</a:t>
            </a:r>
            <a:endParaRPr lang="en-ZA" dirty="0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7D13D135-1B62-A107-9A21-8575BC8FDE7C}"/>
              </a:ext>
            </a:extLst>
          </p:cNvPr>
          <p:cNvSpPr/>
          <p:nvPr/>
        </p:nvSpPr>
        <p:spPr>
          <a:xfrm rot="1674663">
            <a:off x="3579715" y="158698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586144">
            <a:off x="5239540" y="2961207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7D13D135-1B62-A107-9A21-8575BC8FDE7C}"/>
              </a:ext>
            </a:extLst>
          </p:cNvPr>
          <p:cNvSpPr/>
          <p:nvPr/>
        </p:nvSpPr>
        <p:spPr>
          <a:xfrm rot="7670264">
            <a:off x="-51501" y="3757755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7D13D135-1B62-A107-9A21-8575BC8FDE7C}"/>
              </a:ext>
            </a:extLst>
          </p:cNvPr>
          <p:cNvSpPr/>
          <p:nvPr/>
        </p:nvSpPr>
        <p:spPr>
          <a:xfrm rot="19345790">
            <a:off x="515079" y="5271349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7634973">
            <a:off x="11085146" y="5833437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23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E4CB9B3-15A4-4932-6B64-BF39EA3F8BC2}"/>
              </a:ext>
            </a:extLst>
          </p:cNvPr>
          <p:cNvGrpSpPr/>
          <p:nvPr/>
        </p:nvGrpSpPr>
        <p:grpSpPr>
          <a:xfrm>
            <a:off x="0" y="-681791"/>
            <a:ext cx="12595123" cy="8026488"/>
            <a:chOff x="0" y="-681791"/>
            <a:chExt cx="12595123" cy="8026488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AED01EE-3A4C-B2B5-DB07-44D0440C8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8"/>
            <a:stretch/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8C1A9A75-BFF8-1156-11BE-517CE6F2E3A5}"/>
                </a:ext>
              </a:extLst>
            </p:cNvPr>
            <p:cNvSpPr/>
            <p:nvPr/>
          </p:nvSpPr>
          <p:spPr>
            <a:xfrm rot="1785867">
              <a:off x="955107" y="3625354"/>
              <a:ext cx="2093321" cy="3329885"/>
            </a:xfrm>
            <a:custGeom>
              <a:avLst/>
              <a:gdLst/>
              <a:ahLst/>
              <a:cxnLst/>
              <a:rect l="l" t="t" r="r" b="b"/>
              <a:pathLst>
                <a:path w="3046656" h="5035794">
                  <a:moveTo>
                    <a:pt x="0" y="0"/>
                  </a:moveTo>
                  <a:lnTo>
                    <a:pt x="3046655" y="0"/>
                  </a:lnTo>
                  <a:lnTo>
                    <a:pt x="3046655" y="5035794"/>
                  </a:lnTo>
                  <a:lnTo>
                    <a:pt x="0" y="5035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 amt="8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9665AA2-ED57-9DEE-911D-9E749AFF6FCE}"/>
                </a:ext>
              </a:extLst>
            </p:cNvPr>
            <p:cNvSpPr/>
            <p:nvPr/>
          </p:nvSpPr>
          <p:spPr>
            <a:xfrm rot="518033">
              <a:off x="3472937" y="126349"/>
              <a:ext cx="1025454" cy="85488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3" y="0"/>
                  </a:lnTo>
                  <a:lnTo>
                    <a:pt x="1492463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34BDAFD3-52D8-D7E1-BDFD-4743045D7F90}"/>
                </a:ext>
              </a:extLst>
            </p:cNvPr>
            <p:cNvSpPr/>
            <p:nvPr/>
          </p:nvSpPr>
          <p:spPr>
            <a:xfrm rot="518033">
              <a:off x="11035735" y="3014572"/>
              <a:ext cx="1025454" cy="85488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3" y="0"/>
                  </a:lnTo>
                  <a:lnTo>
                    <a:pt x="1492463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ABD02409-3CEB-01CB-4AF5-4687CF57D795}"/>
                </a:ext>
              </a:extLst>
            </p:cNvPr>
            <p:cNvSpPr/>
            <p:nvPr/>
          </p:nvSpPr>
          <p:spPr>
            <a:xfrm rot="682552">
              <a:off x="8368565" y="5466828"/>
              <a:ext cx="822054" cy="848400"/>
            </a:xfrm>
            <a:custGeom>
              <a:avLst/>
              <a:gdLst/>
              <a:ahLst/>
              <a:cxnLst/>
              <a:rect l="l" t="t" r="r" b="b"/>
              <a:pathLst>
                <a:path w="1196432" h="1283037">
                  <a:moveTo>
                    <a:pt x="0" y="0"/>
                  </a:moveTo>
                  <a:lnTo>
                    <a:pt x="1196432" y="0"/>
                  </a:lnTo>
                  <a:lnTo>
                    <a:pt x="1196432" y="1283036"/>
                  </a:lnTo>
                  <a:lnTo>
                    <a:pt x="0" y="128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A35257D8-F1F7-1EDC-1E6F-F96FD1399219}"/>
                </a:ext>
              </a:extLst>
            </p:cNvPr>
            <p:cNvSpPr/>
            <p:nvPr/>
          </p:nvSpPr>
          <p:spPr>
            <a:xfrm rot="19555156" flipH="1">
              <a:off x="10501802" y="47529"/>
              <a:ext cx="2093321" cy="3329885"/>
            </a:xfrm>
            <a:custGeom>
              <a:avLst/>
              <a:gdLst/>
              <a:ahLst/>
              <a:cxnLst/>
              <a:rect l="l" t="t" r="r" b="b"/>
              <a:pathLst>
                <a:path w="3046656" h="5035794">
                  <a:moveTo>
                    <a:pt x="3046655" y="0"/>
                  </a:moveTo>
                  <a:lnTo>
                    <a:pt x="0" y="0"/>
                  </a:lnTo>
                  <a:lnTo>
                    <a:pt x="0" y="5035794"/>
                  </a:lnTo>
                  <a:lnTo>
                    <a:pt x="3046655" y="5035794"/>
                  </a:lnTo>
                  <a:lnTo>
                    <a:pt x="3046655" y="0"/>
                  </a:lnTo>
                  <a:close/>
                </a:path>
              </a:pathLst>
            </a:custGeom>
            <a:blipFill>
              <a:blip r:embed="rId3" cstate="email">
                <a:alphaModFix amt="8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BC8A4A7D-9561-DB33-DC51-2EEED7F045E7}"/>
                </a:ext>
              </a:extLst>
            </p:cNvPr>
            <p:cNvSpPr/>
            <p:nvPr/>
          </p:nvSpPr>
          <p:spPr>
            <a:xfrm rot="15176243" flipH="1">
              <a:off x="6263071" y="-1109550"/>
              <a:ext cx="1919561" cy="2775079"/>
            </a:xfrm>
            <a:custGeom>
              <a:avLst/>
              <a:gdLst/>
              <a:ahLst/>
              <a:cxnLst/>
              <a:rect l="l" t="t" r="r" b="b"/>
              <a:pathLst>
                <a:path w="2902958" h="4038898">
                  <a:moveTo>
                    <a:pt x="2902958" y="0"/>
                  </a:moveTo>
                  <a:lnTo>
                    <a:pt x="0" y="0"/>
                  </a:lnTo>
                  <a:lnTo>
                    <a:pt x="0" y="4038898"/>
                  </a:lnTo>
                  <a:lnTo>
                    <a:pt x="2902958" y="4038898"/>
                  </a:lnTo>
                  <a:lnTo>
                    <a:pt x="2902958" y="0"/>
                  </a:lnTo>
                  <a:close/>
                </a:path>
              </a:pathLst>
            </a:custGeom>
            <a:blipFill>
              <a:blip r:embed="rId7" cstate="email">
                <a:alphaModFix amt="83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1E49B8D9-C908-1DF2-BFA1-FCA2939678AF}"/>
                </a:ext>
              </a:extLst>
            </p:cNvPr>
            <p:cNvSpPr/>
            <p:nvPr/>
          </p:nvSpPr>
          <p:spPr>
            <a:xfrm rot="3936612" flipH="1">
              <a:off x="4302140" y="4997377"/>
              <a:ext cx="1919561" cy="2775079"/>
            </a:xfrm>
            <a:custGeom>
              <a:avLst/>
              <a:gdLst/>
              <a:ahLst/>
              <a:cxnLst/>
              <a:rect l="l" t="t" r="r" b="b"/>
              <a:pathLst>
                <a:path w="2902958" h="4038898">
                  <a:moveTo>
                    <a:pt x="2902958" y="0"/>
                  </a:moveTo>
                  <a:lnTo>
                    <a:pt x="0" y="0"/>
                  </a:lnTo>
                  <a:lnTo>
                    <a:pt x="0" y="4038898"/>
                  </a:lnTo>
                  <a:lnTo>
                    <a:pt x="2902958" y="4038898"/>
                  </a:lnTo>
                  <a:lnTo>
                    <a:pt x="2902958" y="0"/>
                  </a:lnTo>
                  <a:close/>
                </a:path>
              </a:pathLst>
            </a:custGeom>
            <a:blipFill>
              <a:blip r:embed="rId7" cstate="email">
                <a:alphaModFix amt="83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8DAB3B32-91FF-794F-A051-8EE116EAA716}"/>
                </a:ext>
              </a:extLst>
            </p:cNvPr>
            <p:cNvSpPr/>
            <p:nvPr/>
          </p:nvSpPr>
          <p:spPr>
            <a:xfrm rot="19769885">
              <a:off x="8104509" y="572764"/>
              <a:ext cx="822054" cy="848400"/>
            </a:xfrm>
            <a:custGeom>
              <a:avLst/>
              <a:gdLst/>
              <a:ahLst/>
              <a:cxnLst/>
              <a:rect l="l" t="t" r="r" b="b"/>
              <a:pathLst>
                <a:path w="1196432" h="1283037">
                  <a:moveTo>
                    <a:pt x="0" y="0"/>
                  </a:moveTo>
                  <a:lnTo>
                    <a:pt x="1196431" y="0"/>
                  </a:lnTo>
                  <a:lnTo>
                    <a:pt x="1196431" y="1283036"/>
                  </a:lnTo>
                  <a:lnTo>
                    <a:pt x="0" y="128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Rectangle 21"/>
          <p:cNvSpPr/>
          <p:nvPr/>
        </p:nvSpPr>
        <p:spPr>
          <a:xfrm>
            <a:off x="5058838" y="159009"/>
            <a:ext cx="2116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WHITE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3706" y="964487"/>
            <a:ext cx="284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Nose leather and paw pads: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Pink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771">
            <a:off x="104360" y="252584"/>
            <a:ext cx="3380171" cy="18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9"/>
          <a:stretch/>
        </p:blipFill>
        <p:spPr>
          <a:xfrm>
            <a:off x="9162918" y="144703"/>
            <a:ext cx="2808637" cy="291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1" y="1636243"/>
            <a:ext cx="2879029" cy="161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0" t="4390" r="17098"/>
          <a:stretch/>
        </p:blipFill>
        <p:spPr>
          <a:xfrm>
            <a:off x="194199" y="3344299"/>
            <a:ext cx="2836101" cy="333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6"/>
          <a:stretch/>
        </p:blipFill>
        <p:spPr>
          <a:xfrm>
            <a:off x="6852396" y="3510282"/>
            <a:ext cx="2232596" cy="282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r="45545"/>
          <a:stretch/>
        </p:blipFill>
        <p:spPr>
          <a:xfrm>
            <a:off x="3224499" y="2076268"/>
            <a:ext cx="2635994" cy="282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r="17522" b="21671"/>
          <a:stretch/>
        </p:blipFill>
        <p:spPr>
          <a:xfrm>
            <a:off x="9404550" y="3344299"/>
            <a:ext cx="2562944" cy="255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03" y="5123992"/>
            <a:ext cx="2876385" cy="1534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674663">
            <a:off x="9104871" y="5898581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7634973">
            <a:off x="1943922" y="2393009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8513043">
            <a:off x="5955842" y="3818168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08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374BA85-211C-71D4-0BF6-3B413FD0C144}"/>
              </a:ext>
            </a:extLst>
          </p:cNvPr>
          <p:cNvGrpSpPr/>
          <p:nvPr/>
        </p:nvGrpSpPr>
        <p:grpSpPr>
          <a:xfrm>
            <a:off x="0" y="-681361"/>
            <a:ext cx="12314607" cy="8055555"/>
            <a:chOff x="0" y="-681361"/>
            <a:chExt cx="12314607" cy="805555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02A71D9-B3EA-A563-818C-F6ED27472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 amt="8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C8951F7-05F8-74E4-05EB-CA879DFA85A1}"/>
                </a:ext>
              </a:extLst>
            </p:cNvPr>
            <p:cNvSpPr/>
            <p:nvPr/>
          </p:nvSpPr>
          <p:spPr>
            <a:xfrm rot="2623246">
              <a:off x="122607" y="2007307"/>
              <a:ext cx="1927640" cy="4026965"/>
            </a:xfrm>
            <a:custGeom>
              <a:avLst/>
              <a:gdLst/>
              <a:ahLst/>
              <a:cxnLst/>
              <a:rect l="l" t="t" r="r" b="b"/>
              <a:pathLst>
                <a:path w="2888365" h="6070118">
                  <a:moveTo>
                    <a:pt x="0" y="0"/>
                  </a:moveTo>
                  <a:lnTo>
                    <a:pt x="2888364" y="0"/>
                  </a:lnTo>
                  <a:lnTo>
                    <a:pt x="2888364" y="6070119"/>
                  </a:lnTo>
                  <a:lnTo>
                    <a:pt x="0" y="6070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DB9AF9BC-F252-B045-E994-94D2013E5A61}"/>
                </a:ext>
              </a:extLst>
            </p:cNvPr>
            <p:cNvSpPr/>
            <p:nvPr/>
          </p:nvSpPr>
          <p:spPr>
            <a:xfrm rot="19195899" flipH="1">
              <a:off x="10386967" y="61671"/>
              <a:ext cx="1927640" cy="4026965"/>
            </a:xfrm>
            <a:custGeom>
              <a:avLst/>
              <a:gdLst/>
              <a:ahLst/>
              <a:cxnLst/>
              <a:rect l="l" t="t" r="r" b="b"/>
              <a:pathLst>
                <a:path w="2888365" h="6070118">
                  <a:moveTo>
                    <a:pt x="2888365" y="0"/>
                  </a:moveTo>
                  <a:lnTo>
                    <a:pt x="0" y="0"/>
                  </a:lnTo>
                  <a:lnTo>
                    <a:pt x="0" y="6070118"/>
                  </a:lnTo>
                  <a:lnTo>
                    <a:pt x="2888365" y="6070118"/>
                  </a:lnTo>
                  <a:lnTo>
                    <a:pt x="288836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99589E4-51A2-3F0F-5642-23BFF05D7AEF}"/>
                </a:ext>
              </a:extLst>
            </p:cNvPr>
            <p:cNvSpPr/>
            <p:nvPr/>
          </p:nvSpPr>
          <p:spPr>
            <a:xfrm rot="19482372">
              <a:off x="7716679" y="4861173"/>
              <a:ext cx="1908694" cy="2513021"/>
            </a:xfrm>
            <a:custGeom>
              <a:avLst/>
              <a:gdLst/>
              <a:ahLst/>
              <a:cxnLst/>
              <a:rect l="l" t="t" r="r" b="b"/>
              <a:pathLst>
                <a:path w="2859976" h="3788048">
                  <a:moveTo>
                    <a:pt x="0" y="0"/>
                  </a:moveTo>
                  <a:lnTo>
                    <a:pt x="2859976" y="0"/>
                  </a:lnTo>
                  <a:lnTo>
                    <a:pt x="2859976" y="3788048"/>
                  </a:lnTo>
                  <a:lnTo>
                    <a:pt x="0" y="378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745D2637-9345-AC09-92A7-9B229643DC06}"/>
                </a:ext>
              </a:extLst>
            </p:cNvPr>
            <p:cNvSpPr/>
            <p:nvPr/>
          </p:nvSpPr>
          <p:spPr>
            <a:xfrm rot="14051229">
              <a:off x="3382057" y="-996731"/>
              <a:ext cx="1897331" cy="2528071"/>
            </a:xfrm>
            <a:custGeom>
              <a:avLst/>
              <a:gdLst/>
              <a:ahLst/>
              <a:cxnLst/>
              <a:rect l="l" t="t" r="r" b="b"/>
              <a:pathLst>
                <a:path w="2859976" h="3788048">
                  <a:moveTo>
                    <a:pt x="0" y="0"/>
                  </a:moveTo>
                  <a:lnTo>
                    <a:pt x="2859977" y="0"/>
                  </a:lnTo>
                  <a:lnTo>
                    <a:pt x="2859977" y="3788048"/>
                  </a:lnTo>
                  <a:lnTo>
                    <a:pt x="0" y="378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7DF1B839-B5CD-6C64-A6DF-1871D1796B66}"/>
                </a:ext>
              </a:extLst>
            </p:cNvPr>
            <p:cNvSpPr/>
            <p:nvPr/>
          </p:nvSpPr>
          <p:spPr>
            <a:xfrm rot="3922024">
              <a:off x="1942016" y="4579259"/>
              <a:ext cx="1395455" cy="3076849"/>
            </a:xfrm>
            <a:custGeom>
              <a:avLst/>
              <a:gdLst/>
              <a:ahLst/>
              <a:cxnLst/>
              <a:rect l="l" t="t" r="r" b="b"/>
              <a:pathLst>
                <a:path w="2103464" h="4610333">
                  <a:moveTo>
                    <a:pt x="0" y="0"/>
                  </a:moveTo>
                  <a:lnTo>
                    <a:pt x="2103464" y="0"/>
                  </a:lnTo>
                  <a:lnTo>
                    <a:pt x="2103464" y="4610333"/>
                  </a:lnTo>
                  <a:lnTo>
                    <a:pt x="0" y="4610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CA82071F-115D-4AA3-060B-61F96772E0AA}"/>
                </a:ext>
              </a:extLst>
            </p:cNvPr>
            <p:cNvSpPr/>
            <p:nvPr/>
          </p:nvSpPr>
          <p:spPr>
            <a:xfrm rot="14946796">
              <a:off x="7341844" y="-1271119"/>
              <a:ext cx="1395455" cy="3076849"/>
            </a:xfrm>
            <a:custGeom>
              <a:avLst/>
              <a:gdLst/>
              <a:ahLst/>
              <a:cxnLst/>
              <a:rect l="l" t="t" r="r" b="b"/>
              <a:pathLst>
                <a:path w="2103464" h="4610333">
                  <a:moveTo>
                    <a:pt x="0" y="0"/>
                  </a:moveTo>
                  <a:lnTo>
                    <a:pt x="2103465" y="0"/>
                  </a:lnTo>
                  <a:lnTo>
                    <a:pt x="2103465" y="4610333"/>
                  </a:lnTo>
                  <a:lnTo>
                    <a:pt x="0" y="4610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0" name="Rectangle 19"/>
          <p:cNvSpPr/>
          <p:nvPr/>
        </p:nvSpPr>
        <p:spPr>
          <a:xfrm>
            <a:off x="4316650" y="159009"/>
            <a:ext cx="3600666" cy="923330"/>
          </a:xfrm>
          <a:prstGeom prst="rect">
            <a:avLst/>
          </a:prstGeom>
          <a:noFill/>
          <a:effectLst>
            <a:glow rad="127000">
              <a:schemeClr val="accent2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CINNAMON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0618" y="1027804"/>
            <a:ext cx="386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 err="1" smtClean="0"/>
              <a:t>colour</a:t>
            </a:r>
            <a:r>
              <a:rPr lang="en-US" dirty="0" smtClean="0"/>
              <a:t> is a warm cinnamon brown,</a:t>
            </a:r>
            <a:br>
              <a:rPr lang="en-US" dirty="0" smtClean="0"/>
            </a:br>
            <a:r>
              <a:rPr lang="en-US" dirty="0" smtClean="0"/>
              <a:t>even in </a:t>
            </a:r>
            <a:r>
              <a:rPr lang="en-US" dirty="0" err="1" smtClean="0"/>
              <a:t>colour</a:t>
            </a:r>
            <a:r>
              <a:rPr lang="en-US" dirty="0" smtClean="0"/>
              <a:t> and solid to the roots.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95" y="-357291"/>
            <a:ext cx="1928191" cy="1928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27" y="4188383"/>
            <a:ext cx="1393776" cy="12722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" y="155094"/>
            <a:ext cx="3141610" cy="3840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23" y="938279"/>
            <a:ext cx="1010238" cy="8634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73" y="1590496"/>
            <a:ext cx="3757808" cy="5093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71" y="4048277"/>
            <a:ext cx="3890202" cy="2593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3367">
            <a:off x="7421225" y="5581880"/>
            <a:ext cx="1179059" cy="13474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31" y="1929359"/>
            <a:ext cx="3029712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54" y="3299692"/>
            <a:ext cx="1128105" cy="7494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6" y="4301702"/>
            <a:ext cx="3051287" cy="2041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" y="6070431"/>
            <a:ext cx="1194588" cy="8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60DDBA-0D0F-17BD-F315-6DD4403458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F23C23-337B-2DF6-6D45-67C7A7BD64C8}"/>
              </a:ext>
            </a:extLst>
          </p:cNvPr>
          <p:cNvGrpSpPr/>
          <p:nvPr/>
        </p:nvGrpSpPr>
        <p:grpSpPr>
          <a:xfrm>
            <a:off x="-452025" y="-1589662"/>
            <a:ext cx="13841922" cy="9199830"/>
            <a:chOff x="-471075" y="-1133375"/>
            <a:chExt cx="19746056" cy="1231805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DCFA212-4793-BC15-A2AB-6E870F53BC75}"/>
                </a:ext>
              </a:extLst>
            </p:cNvPr>
            <p:cNvSpPr/>
            <p:nvPr/>
          </p:nvSpPr>
          <p:spPr>
            <a:xfrm rot="3396494">
              <a:off x="3700903" y="-1005868"/>
              <a:ext cx="2653189" cy="5575879"/>
            </a:xfrm>
            <a:custGeom>
              <a:avLst/>
              <a:gdLst/>
              <a:ahLst/>
              <a:cxnLst/>
              <a:rect l="l" t="t" r="r" b="b"/>
              <a:pathLst>
                <a:path w="2653189" h="5575879">
                  <a:moveTo>
                    <a:pt x="0" y="0"/>
                  </a:moveTo>
                  <a:lnTo>
                    <a:pt x="2653189" y="0"/>
                  </a:lnTo>
                  <a:lnTo>
                    <a:pt x="2653189" y="5575879"/>
                  </a:lnTo>
                  <a:lnTo>
                    <a:pt x="0" y="5575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6F73495-5923-5F6B-16A4-924921D3F987}"/>
                </a:ext>
              </a:extLst>
            </p:cNvPr>
            <p:cNvSpPr/>
            <p:nvPr/>
          </p:nvSpPr>
          <p:spPr>
            <a:xfrm>
              <a:off x="9446321" y="-1133375"/>
              <a:ext cx="6784555" cy="5871724"/>
            </a:xfrm>
            <a:custGeom>
              <a:avLst/>
              <a:gdLst/>
              <a:ahLst/>
              <a:cxnLst/>
              <a:rect l="l" t="t" r="r" b="b"/>
              <a:pathLst>
                <a:path w="6784555" h="5871724">
                  <a:moveTo>
                    <a:pt x="0" y="0"/>
                  </a:moveTo>
                  <a:lnTo>
                    <a:pt x="6784554" y="0"/>
                  </a:lnTo>
                  <a:lnTo>
                    <a:pt x="6784554" y="5871724"/>
                  </a:lnTo>
                  <a:lnTo>
                    <a:pt x="0" y="5871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F796563-B466-5263-C83E-9146685BFB12}"/>
                </a:ext>
              </a:extLst>
            </p:cNvPr>
            <p:cNvSpPr/>
            <p:nvPr/>
          </p:nvSpPr>
          <p:spPr>
            <a:xfrm rot="20960632">
              <a:off x="14840681" y="1433457"/>
              <a:ext cx="4434300" cy="6497142"/>
            </a:xfrm>
            <a:custGeom>
              <a:avLst/>
              <a:gdLst/>
              <a:ahLst/>
              <a:cxnLst/>
              <a:rect l="l" t="t" r="r" b="b"/>
              <a:pathLst>
                <a:path w="4434300" h="6497142">
                  <a:moveTo>
                    <a:pt x="0" y="0"/>
                  </a:moveTo>
                  <a:lnTo>
                    <a:pt x="4434300" y="0"/>
                  </a:lnTo>
                  <a:lnTo>
                    <a:pt x="4434300" y="6497142"/>
                  </a:lnTo>
                  <a:lnTo>
                    <a:pt x="0" y="649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737BA76-D7AB-6960-3B54-6F321D433401}"/>
                </a:ext>
              </a:extLst>
            </p:cNvPr>
            <p:cNvSpPr/>
            <p:nvPr/>
          </p:nvSpPr>
          <p:spPr>
            <a:xfrm>
              <a:off x="-471075" y="5312954"/>
              <a:ext cx="6784555" cy="5871724"/>
            </a:xfrm>
            <a:custGeom>
              <a:avLst/>
              <a:gdLst/>
              <a:ahLst/>
              <a:cxnLst/>
              <a:rect l="l" t="t" r="r" b="b"/>
              <a:pathLst>
                <a:path w="6784555" h="5871724">
                  <a:moveTo>
                    <a:pt x="0" y="0"/>
                  </a:moveTo>
                  <a:lnTo>
                    <a:pt x="6784555" y="0"/>
                  </a:lnTo>
                  <a:lnTo>
                    <a:pt x="6784555" y="5871724"/>
                  </a:lnTo>
                  <a:lnTo>
                    <a:pt x="0" y="5871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A6CD677B-6D04-DCAC-0C13-B0658958DC10}"/>
                </a:ext>
              </a:extLst>
            </p:cNvPr>
            <p:cNvSpPr/>
            <p:nvPr/>
          </p:nvSpPr>
          <p:spPr>
            <a:xfrm rot="2928133">
              <a:off x="4316915" y="7339550"/>
              <a:ext cx="2350176" cy="4775971"/>
            </a:xfrm>
            <a:custGeom>
              <a:avLst/>
              <a:gdLst/>
              <a:ahLst/>
              <a:cxnLst/>
              <a:rect l="l" t="t" r="r" b="b"/>
              <a:pathLst>
                <a:path w="2350176" h="4775971">
                  <a:moveTo>
                    <a:pt x="0" y="0"/>
                  </a:moveTo>
                  <a:lnTo>
                    <a:pt x="2350176" y="0"/>
                  </a:lnTo>
                  <a:lnTo>
                    <a:pt x="2350176" y="4775971"/>
                  </a:lnTo>
                  <a:lnTo>
                    <a:pt x="0" y="4775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19" name="TextBox 18"/>
          <p:cNvSpPr txBox="1"/>
          <p:nvPr/>
        </p:nvSpPr>
        <p:spPr>
          <a:xfrm>
            <a:off x="4316650" y="1436538"/>
            <a:ext cx="2546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Faults: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Cold tones in coat </a:t>
            </a:r>
            <a:r>
              <a:rPr lang="en-US" dirty="0" err="1" smtClean="0"/>
              <a:t>colour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White hairs.</a:t>
            </a:r>
            <a:endParaRPr lang="en-ZA" dirty="0"/>
          </a:p>
        </p:txBody>
      </p:sp>
      <p:sp>
        <p:nvSpPr>
          <p:cNvPr id="20" name="Rectangle 19"/>
          <p:cNvSpPr/>
          <p:nvPr/>
        </p:nvSpPr>
        <p:spPr>
          <a:xfrm>
            <a:off x="4316650" y="159009"/>
            <a:ext cx="3600666" cy="923330"/>
          </a:xfrm>
          <a:prstGeom prst="rect">
            <a:avLst/>
          </a:prstGeom>
          <a:noFill/>
          <a:effectLst>
            <a:glow rad="127000">
              <a:schemeClr val="accent2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CINNAMON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1" y="3778333"/>
            <a:ext cx="4340331" cy="289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6" y="216929"/>
            <a:ext cx="2776375" cy="313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55" y="2811370"/>
            <a:ext cx="3173868" cy="388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0" b="19942"/>
          <a:stretch/>
        </p:blipFill>
        <p:spPr>
          <a:xfrm>
            <a:off x="8755455" y="140956"/>
            <a:ext cx="3205914" cy="294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77" y="2714067"/>
            <a:ext cx="1616705" cy="16167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" y="2941766"/>
            <a:ext cx="939717" cy="1304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13968" b="13223"/>
          <a:stretch/>
        </p:blipFill>
        <p:spPr>
          <a:xfrm>
            <a:off x="9022287" y="3268150"/>
            <a:ext cx="2672382" cy="320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48" y="1859148"/>
            <a:ext cx="1046506" cy="8944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23" y="602739"/>
            <a:ext cx="1092276" cy="7645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86" y="5924769"/>
            <a:ext cx="1022406" cy="9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9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1352D5-676B-2ADA-C05E-FF03FC092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8" b="-1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DE671F-2E28-2F1F-24AB-9A78C9FC19FE}"/>
              </a:ext>
            </a:extLst>
          </p:cNvPr>
          <p:cNvGrpSpPr/>
          <p:nvPr/>
        </p:nvGrpSpPr>
        <p:grpSpPr>
          <a:xfrm>
            <a:off x="-442791" y="-557966"/>
            <a:ext cx="13015791" cy="8330366"/>
            <a:chOff x="-442791" y="-557966"/>
            <a:chExt cx="18813480" cy="1173764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4F920F4E-AF31-0928-992D-8FDC9DFE43D3}"/>
                </a:ext>
              </a:extLst>
            </p:cNvPr>
            <p:cNvSpPr/>
            <p:nvPr/>
          </p:nvSpPr>
          <p:spPr>
            <a:xfrm rot="2789562">
              <a:off x="551778" y="5875043"/>
              <a:ext cx="3046656" cy="5035794"/>
            </a:xfrm>
            <a:custGeom>
              <a:avLst/>
              <a:gdLst/>
              <a:ahLst/>
              <a:cxnLst/>
              <a:rect l="l" t="t" r="r" b="b"/>
              <a:pathLst>
                <a:path w="3046656" h="5035794">
                  <a:moveTo>
                    <a:pt x="0" y="0"/>
                  </a:moveTo>
                  <a:lnTo>
                    <a:pt x="3046655" y="0"/>
                  </a:lnTo>
                  <a:lnTo>
                    <a:pt x="3046655" y="5035795"/>
                  </a:lnTo>
                  <a:lnTo>
                    <a:pt x="0" y="503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29CB1A2-BE25-9CDC-0088-BD222503ED97}"/>
                </a:ext>
              </a:extLst>
            </p:cNvPr>
            <p:cNvSpPr/>
            <p:nvPr/>
          </p:nvSpPr>
          <p:spPr>
            <a:xfrm rot="518033">
              <a:off x="16101129" y="4908229"/>
              <a:ext cx="1492464" cy="1292847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3" y="0"/>
                  </a:lnTo>
                  <a:lnTo>
                    <a:pt x="1492463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F1DF776-46CE-27BE-B9B6-99C0F7EAC9CE}"/>
                </a:ext>
              </a:extLst>
            </p:cNvPr>
            <p:cNvSpPr/>
            <p:nvPr/>
          </p:nvSpPr>
          <p:spPr>
            <a:xfrm rot="-1830115">
              <a:off x="1046113" y="3584358"/>
              <a:ext cx="1196432" cy="1283037"/>
            </a:xfrm>
            <a:custGeom>
              <a:avLst/>
              <a:gdLst/>
              <a:ahLst/>
              <a:cxnLst/>
              <a:rect l="l" t="t" r="r" b="b"/>
              <a:pathLst>
                <a:path w="1196432" h="1283037">
                  <a:moveTo>
                    <a:pt x="0" y="0"/>
                  </a:moveTo>
                  <a:lnTo>
                    <a:pt x="1196431" y="0"/>
                  </a:lnTo>
                  <a:lnTo>
                    <a:pt x="1196431" y="1283036"/>
                  </a:lnTo>
                  <a:lnTo>
                    <a:pt x="0" y="1283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B5998544-5984-5739-63F4-2B36C07E919E}"/>
                </a:ext>
              </a:extLst>
            </p:cNvPr>
            <p:cNvSpPr/>
            <p:nvPr/>
          </p:nvSpPr>
          <p:spPr>
            <a:xfrm rot="682552">
              <a:off x="13023025" y="8042622"/>
              <a:ext cx="1196432" cy="1283037"/>
            </a:xfrm>
            <a:custGeom>
              <a:avLst/>
              <a:gdLst/>
              <a:ahLst/>
              <a:cxnLst/>
              <a:rect l="l" t="t" r="r" b="b"/>
              <a:pathLst>
                <a:path w="1196432" h="1283037">
                  <a:moveTo>
                    <a:pt x="0" y="0"/>
                  </a:moveTo>
                  <a:lnTo>
                    <a:pt x="1196432" y="0"/>
                  </a:lnTo>
                  <a:lnTo>
                    <a:pt x="1196432" y="1283037"/>
                  </a:lnTo>
                  <a:lnTo>
                    <a:pt x="0" y="1283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E1394CF3-94E1-9255-B1A9-301BDC742779}"/>
                </a:ext>
              </a:extLst>
            </p:cNvPr>
            <p:cNvSpPr/>
            <p:nvPr/>
          </p:nvSpPr>
          <p:spPr>
            <a:xfrm rot="-2158433" flipH="1">
              <a:off x="15324033" y="421161"/>
              <a:ext cx="3046656" cy="5035794"/>
            </a:xfrm>
            <a:custGeom>
              <a:avLst/>
              <a:gdLst/>
              <a:ahLst/>
              <a:cxnLst/>
              <a:rect l="l" t="t" r="r" b="b"/>
              <a:pathLst>
                <a:path w="3046656" h="5035794">
                  <a:moveTo>
                    <a:pt x="3046655" y="0"/>
                  </a:moveTo>
                  <a:lnTo>
                    <a:pt x="0" y="0"/>
                  </a:lnTo>
                  <a:lnTo>
                    <a:pt x="0" y="5035794"/>
                  </a:lnTo>
                  <a:lnTo>
                    <a:pt x="3046655" y="5035794"/>
                  </a:lnTo>
                  <a:lnTo>
                    <a:pt x="3046655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/>
              </a:stretch>
            </a:blipFill>
          </p:spPr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FD4989B-0470-2632-8CA8-4322719C9FDE}"/>
                </a:ext>
              </a:extLst>
            </p:cNvPr>
            <p:cNvSpPr/>
            <p:nvPr/>
          </p:nvSpPr>
          <p:spPr>
            <a:xfrm rot="-6423757" flipH="1">
              <a:off x="10526311" y="-1125936"/>
              <a:ext cx="2902958" cy="4038898"/>
            </a:xfrm>
            <a:custGeom>
              <a:avLst/>
              <a:gdLst/>
              <a:ahLst/>
              <a:cxnLst/>
              <a:rect l="l" t="t" r="r" b="b"/>
              <a:pathLst>
                <a:path w="2902958" h="4038898">
                  <a:moveTo>
                    <a:pt x="2902958" y="0"/>
                  </a:moveTo>
                  <a:lnTo>
                    <a:pt x="0" y="0"/>
                  </a:lnTo>
                  <a:lnTo>
                    <a:pt x="0" y="4038898"/>
                  </a:lnTo>
                  <a:lnTo>
                    <a:pt x="2902958" y="4038898"/>
                  </a:lnTo>
                  <a:lnTo>
                    <a:pt x="2902958" y="0"/>
                  </a:lnTo>
                  <a:close/>
                </a:path>
              </a:pathLst>
            </a:custGeom>
            <a:blipFill>
              <a:blip r:embed="rId6">
                <a:alphaModFix amt="83000"/>
              </a:blip>
              <a:stretch>
                <a:fillRect/>
              </a:stretch>
            </a:blipFill>
          </p:spPr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F6AF78FD-D398-4F9F-32D9-B33813C107D6}"/>
                </a:ext>
              </a:extLst>
            </p:cNvPr>
            <p:cNvSpPr/>
            <p:nvPr/>
          </p:nvSpPr>
          <p:spPr>
            <a:xfrm rot="3936612" flipH="1">
              <a:off x="5530438" y="7708746"/>
              <a:ext cx="2902958" cy="4038898"/>
            </a:xfrm>
            <a:custGeom>
              <a:avLst/>
              <a:gdLst/>
              <a:ahLst/>
              <a:cxnLst/>
              <a:rect l="l" t="t" r="r" b="b"/>
              <a:pathLst>
                <a:path w="2902958" h="4038898">
                  <a:moveTo>
                    <a:pt x="2902958" y="0"/>
                  </a:moveTo>
                  <a:lnTo>
                    <a:pt x="0" y="0"/>
                  </a:lnTo>
                  <a:lnTo>
                    <a:pt x="0" y="4038898"/>
                  </a:lnTo>
                  <a:lnTo>
                    <a:pt x="2902958" y="4038898"/>
                  </a:lnTo>
                  <a:lnTo>
                    <a:pt x="2902958" y="0"/>
                  </a:lnTo>
                  <a:close/>
                </a:path>
              </a:pathLst>
            </a:custGeom>
            <a:blipFill>
              <a:blip r:embed="rId6">
                <a:alphaModFix amt="83000"/>
              </a:blip>
              <a:stretch>
                <a:fillRect/>
              </a:stretch>
            </a:blipFill>
          </p:spPr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428C7E47-BD98-4115-706C-943C420F92A6}"/>
                </a:ext>
              </a:extLst>
            </p:cNvPr>
            <p:cNvSpPr/>
            <p:nvPr/>
          </p:nvSpPr>
          <p:spPr>
            <a:xfrm rot="518033">
              <a:off x="5407480" y="1034511"/>
              <a:ext cx="1492464" cy="1292846"/>
            </a:xfrm>
            <a:custGeom>
              <a:avLst/>
              <a:gdLst/>
              <a:ahLst/>
              <a:cxnLst/>
              <a:rect l="l" t="t" r="r" b="b"/>
              <a:pathLst>
                <a:path w="1492464" h="1292847">
                  <a:moveTo>
                    <a:pt x="0" y="0"/>
                  </a:moveTo>
                  <a:lnTo>
                    <a:pt x="1492464" y="0"/>
                  </a:lnTo>
                  <a:lnTo>
                    <a:pt x="1492464" y="1292847"/>
                  </a:lnTo>
                  <a:lnTo>
                    <a:pt x="0" y="129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1" name="TextBox 20"/>
          <p:cNvSpPr txBox="1"/>
          <p:nvPr/>
        </p:nvSpPr>
        <p:spPr>
          <a:xfrm>
            <a:off x="4693706" y="964487"/>
            <a:ext cx="284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Nose leather and paw pads: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Pink to cinnamon brown.</a:t>
            </a:r>
            <a:endParaRPr lang="en-ZA" dirty="0"/>
          </a:p>
        </p:txBody>
      </p:sp>
      <p:sp>
        <p:nvSpPr>
          <p:cNvPr id="22" name="Rectangle 21"/>
          <p:cNvSpPr/>
          <p:nvPr/>
        </p:nvSpPr>
        <p:spPr>
          <a:xfrm>
            <a:off x="4316650" y="159009"/>
            <a:ext cx="3600666" cy="923330"/>
          </a:xfrm>
          <a:prstGeom prst="rect">
            <a:avLst/>
          </a:prstGeom>
          <a:noFill/>
          <a:effectLst>
            <a:glow rad="127000">
              <a:schemeClr val="accent2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CINNAMON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150" r="-836" b="15327"/>
          <a:stretch/>
        </p:blipFill>
        <p:spPr>
          <a:xfrm>
            <a:off x="9581779" y="3181363"/>
            <a:ext cx="2185904" cy="346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0" y="1675732"/>
            <a:ext cx="4627766" cy="50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2500" r="2431" b="32963"/>
          <a:stretch/>
        </p:blipFill>
        <p:spPr>
          <a:xfrm>
            <a:off x="5227401" y="2197100"/>
            <a:ext cx="3727451" cy="442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77" y="92578"/>
            <a:ext cx="4052814" cy="2834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" y="435792"/>
            <a:ext cx="1184787" cy="10126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7" t="18889" r="14930" b="42314"/>
          <a:stretch/>
        </p:blipFill>
        <p:spPr>
          <a:xfrm>
            <a:off x="969037" y="92578"/>
            <a:ext cx="2641470" cy="211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17" y="6228770"/>
            <a:ext cx="1032335" cy="685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20" y="1593852"/>
            <a:ext cx="780143" cy="546100"/>
          </a:xfrm>
          <a:prstGeom prst="rect">
            <a:avLst/>
          </a:prstGeom>
        </p:spPr>
      </p:pic>
      <p:sp>
        <p:nvSpPr>
          <p:cNvPr id="33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674663">
            <a:off x="4476817" y="1588733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5910815">
            <a:off x="11214089" y="95900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586144">
            <a:off x="7228953" y="1411679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675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A91E2624-E5D8-805D-49AF-6DF501F54E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0" y="6350"/>
            <a:ext cx="12192000" cy="6858000"/>
          </a:xfrm>
          <a:prstGeom prst="rect">
            <a:avLst/>
          </a:prstGeom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C51B01D8-5134-27AE-8A8D-5875F71E9145}"/>
              </a:ext>
            </a:extLst>
          </p:cNvPr>
          <p:cNvSpPr/>
          <p:nvPr/>
        </p:nvSpPr>
        <p:spPr>
          <a:xfrm rot="3396494">
            <a:off x="2247998" y="-1218329"/>
            <a:ext cx="1922388" cy="3785337"/>
          </a:xfrm>
          <a:custGeom>
            <a:avLst/>
            <a:gdLst/>
            <a:ahLst/>
            <a:cxnLst/>
            <a:rect l="l" t="t" r="r" b="b"/>
            <a:pathLst>
              <a:path w="2653189" h="5575879">
                <a:moveTo>
                  <a:pt x="0" y="0"/>
                </a:moveTo>
                <a:lnTo>
                  <a:pt x="2653189" y="0"/>
                </a:lnTo>
                <a:lnTo>
                  <a:pt x="2653189" y="5575879"/>
                </a:lnTo>
                <a:lnTo>
                  <a:pt x="0" y="557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F9745589-9B51-BAC2-8442-FEAEEA064A79}"/>
              </a:ext>
            </a:extLst>
          </p:cNvPr>
          <p:cNvSpPr/>
          <p:nvPr/>
        </p:nvSpPr>
        <p:spPr>
          <a:xfrm>
            <a:off x="-471075" y="3327499"/>
            <a:ext cx="4605880" cy="4254401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5" y="0"/>
                </a:lnTo>
                <a:lnTo>
                  <a:pt x="6784555" y="5871724"/>
                </a:lnTo>
                <a:lnTo>
                  <a:pt x="0" y="5871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C3392863-4CE6-38C1-3276-85A9D66424C1}"/>
              </a:ext>
            </a:extLst>
          </p:cNvPr>
          <p:cNvSpPr/>
          <p:nvPr/>
        </p:nvSpPr>
        <p:spPr>
          <a:xfrm>
            <a:off x="5638112" y="-2590800"/>
            <a:ext cx="4605880" cy="4254401"/>
          </a:xfrm>
          <a:custGeom>
            <a:avLst/>
            <a:gdLst/>
            <a:ahLst/>
            <a:cxnLst/>
            <a:rect l="l" t="t" r="r" b="b"/>
            <a:pathLst>
              <a:path w="6784555" h="5871724">
                <a:moveTo>
                  <a:pt x="0" y="0"/>
                </a:moveTo>
                <a:lnTo>
                  <a:pt x="6784555" y="0"/>
                </a:lnTo>
                <a:lnTo>
                  <a:pt x="6784555" y="5871724"/>
                </a:lnTo>
                <a:lnTo>
                  <a:pt x="0" y="5871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F5655A7-7568-5E9A-EC2D-C10122BCE0B4}"/>
              </a:ext>
            </a:extLst>
          </p:cNvPr>
          <p:cNvSpPr/>
          <p:nvPr/>
        </p:nvSpPr>
        <p:spPr>
          <a:xfrm rot="20718299">
            <a:off x="10286555" y="516581"/>
            <a:ext cx="3010345" cy="4707552"/>
          </a:xfrm>
          <a:custGeom>
            <a:avLst/>
            <a:gdLst/>
            <a:ahLst/>
            <a:cxnLst/>
            <a:rect l="l" t="t" r="r" b="b"/>
            <a:pathLst>
              <a:path w="4434300" h="6497142">
                <a:moveTo>
                  <a:pt x="0" y="0"/>
                </a:moveTo>
                <a:lnTo>
                  <a:pt x="4434300" y="0"/>
                </a:lnTo>
                <a:lnTo>
                  <a:pt x="4434300" y="6497142"/>
                </a:lnTo>
                <a:lnTo>
                  <a:pt x="0" y="649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8FC56A4D-71AD-BB15-9D86-7943C2BD85BD}"/>
              </a:ext>
            </a:extLst>
          </p:cNvPr>
          <p:cNvSpPr/>
          <p:nvPr/>
        </p:nvSpPr>
        <p:spPr>
          <a:xfrm rot="2928133">
            <a:off x="3142698" y="4943131"/>
            <a:ext cx="1702837" cy="3242298"/>
          </a:xfrm>
          <a:custGeom>
            <a:avLst/>
            <a:gdLst/>
            <a:ahLst/>
            <a:cxnLst/>
            <a:rect l="l" t="t" r="r" b="b"/>
            <a:pathLst>
              <a:path w="2350176" h="4775971">
                <a:moveTo>
                  <a:pt x="0" y="0"/>
                </a:moveTo>
                <a:lnTo>
                  <a:pt x="2350176" y="0"/>
                </a:lnTo>
                <a:lnTo>
                  <a:pt x="2350176" y="4775972"/>
                </a:lnTo>
                <a:lnTo>
                  <a:pt x="0" y="4775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1987971" y="159009"/>
            <a:ext cx="8258030" cy="92333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CINNAMON TORTOISESHELL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42237" y="946784"/>
            <a:ext cx="3682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Nose leather and paw pads: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Pink to cinnamon brown and/or pink.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3" y="1082339"/>
            <a:ext cx="4171950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89" y="1727360"/>
            <a:ext cx="4564132" cy="4934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1" t="28889" r="25308" b="8519"/>
          <a:stretch/>
        </p:blipFill>
        <p:spPr>
          <a:xfrm>
            <a:off x="4583575" y="2787006"/>
            <a:ext cx="2713892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9" t="52499" r="1" b="24724"/>
          <a:stretch/>
        </p:blipFill>
        <p:spPr>
          <a:xfrm rot="5400000">
            <a:off x="5173306" y="680137"/>
            <a:ext cx="1504421" cy="230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734" y="99071"/>
            <a:ext cx="1330987" cy="1137617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409998B6-BA18-D690-9A57-57F70C5AC061}"/>
              </a:ext>
            </a:extLst>
          </p:cNvPr>
          <p:cNvSpPr/>
          <p:nvPr/>
        </p:nvSpPr>
        <p:spPr>
          <a:xfrm rot="1586144">
            <a:off x="-176857" y="6001198"/>
            <a:ext cx="1043686" cy="847573"/>
          </a:xfrm>
          <a:custGeom>
            <a:avLst/>
            <a:gdLst/>
            <a:ahLst/>
            <a:cxnLst/>
            <a:rect l="l" t="t" r="r" b="b"/>
            <a:pathLst>
              <a:path w="1492464" h="1292847">
                <a:moveTo>
                  <a:pt x="0" y="0"/>
                </a:moveTo>
                <a:lnTo>
                  <a:pt x="1492464" y="0"/>
                </a:lnTo>
                <a:lnTo>
                  <a:pt x="1492464" y="1292846"/>
                </a:lnTo>
                <a:lnTo>
                  <a:pt x="0" y="1292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674663">
            <a:off x="4282981" y="6109751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6569893">
            <a:off x="11298027" y="1196372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99A69A8C-F52F-9F5C-2F65-CF942AABAE9C}"/>
              </a:ext>
            </a:extLst>
          </p:cNvPr>
          <p:cNvSpPr/>
          <p:nvPr/>
        </p:nvSpPr>
        <p:spPr>
          <a:xfrm rot="1674663">
            <a:off x="599940" y="89817"/>
            <a:ext cx="904222" cy="909056"/>
          </a:xfrm>
          <a:custGeom>
            <a:avLst/>
            <a:gdLst/>
            <a:ahLst/>
            <a:cxnLst/>
            <a:rect l="l" t="t" r="r" b="b"/>
            <a:pathLst>
              <a:path w="1293032" h="1386630">
                <a:moveTo>
                  <a:pt x="0" y="0"/>
                </a:moveTo>
                <a:lnTo>
                  <a:pt x="1293032" y="0"/>
                </a:lnTo>
                <a:lnTo>
                  <a:pt x="1293032" y="1386630"/>
                </a:lnTo>
                <a:lnTo>
                  <a:pt x="0" y="1386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" y="102784"/>
            <a:ext cx="1123074" cy="634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45" y="420134"/>
            <a:ext cx="836188" cy="58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7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0">
      <a:dk1>
        <a:srgbClr val="000000"/>
      </a:dk1>
      <a:lt1>
        <a:srgbClr val="FFFFFF"/>
      </a:lt1>
      <a:dk2>
        <a:srgbClr val="595959"/>
      </a:dk2>
      <a:lt2>
        <a:srgbClr val="F0F0F0"/>
      </a:lt2>
      <a:accent1>
        <a:srgbClr val="FCCAAE"/>
      </a:accent1>
      <a:accent2>
        <a:srgbClr val="FFB975"/>
      </a:accent2>
      <a:accent3>
        <a:srgbClr val="FC8C71"/>
      </a:accent3>
      <a:accent4>
        <a:srgbClr val="FF5457"/>
      </a:accent4>
      <a:accent5>
        <a:srgbClr val="6FC4F7"/>
      </a:accent5>
      <a:accent6>
        <a:srgbClr val="BDD862"/>
      </a:accent6>
      <a:hlink>
        <a:srgbClr val="0097A7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105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Adobe Caslon Pro Bold</vt:lpstr>
      <vt:lpstr>Arial</vt:lpstr>
      <vt:lpstr>Armed and Traitorous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Deckzi Solutions</dc:creator>
  <cp:lastModifiedBy>Santie Meyer</cp:lastModifiedBy>
  <cp:revision>207</cp:revision>
  <dcterms:created xsi:type="dcterms:W3CDTF">2022-01-20T11:54:34Z</dcterms:created>
  <dcterms:modified xsi:type="dcterms:W3CDTF">2026-05-14T17:43:27Z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2891406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D9.1.4</vt:lpwstr>
  </property>
</Properties>
</file>